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4000"/>
            <a:lum/>
          </a:blip>
          <a:srcRect/>
          <a:stretch>
            <a:fillRect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A78097-7DCA-4BB8-A851-576AD18D4B33}" type="datetimeFigureOut">
              <a:rPr lang="nl-NL" smtClean="0"/>
              <a:t>6-5-2012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5F4FD-86CC-410D-B000-4CAF56BBCF1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4797152"/>
            <a:ext cx="7772400" cy="1470025"/>
          </a:xfrm>
        </p:spPr>
        <p:txBody>
          <a:bodyPr>
            <a:normAutofit/>
          </a:bodyPr>
          <a:lstStyle/>
          <a:p>
            <a:r>
              <a:rPr lang="nl-NL" sz="8800" dirty="0" smtClean="0"/>
              <a:t>Moederdag elfje</a:t>
            </a:r>
            <a:endParaRPr lang="nl-NL" sz="8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nl-NL" dirty="0" smtClean="0"/>
              <a:t>Een elfje is een soort gedicht van 11 woorden verdeeld over 5 regels.</a:t>
            </a:r>
          </a:p>
          <a:p>
            <a:pPr>
              <a:buNone/>
            </a:pPr>
            <a:endParaRPr lang="nl-NL" sz="1800" dirty="0"/>
          </a:p>
          <a:p>
            <a:pPr lvl="1">
              <a:buNone/>
            </a:pPr>
            <a:r>
              <a:rPr lang="nl-NL" dirty="0" smtClean="0"/>
              <a:t>	Regel 1:		1 woord</a:t>
            </a:r>
          </a:p>
          <a:p>
            <a:pPr lvl="1">
              <a:buNone/>
            </a:pPr>
            <a:r>
              <a:rPr lang="nl-NL" dirty="0" smtClean="0"/>
              <a:t>	Regel 2:		2 woorden</a:t>
            </a:r>
          </a:p>
          <a:p>
            <a:pPr lvl="1">
              <a:buNone/>
            </a:pPr>
            <a:r>
              <a:rPr lang="nl-NL" dirty="0" smtClean="0"/>
              <a:t>	Regel 3:		3 woorden</a:t>
            </a:r>
          </a:p>
          <a:p>
            <a:pPr lvl="1">
              <a:buNone/>
            </a:pPr>
            <a:r>
              <a:rPr lang="nl-NL" dirty="0" smtClean="0"/>
              <a:t>	Regel 4:		4 woorden</a:t>
            </a:r>
          </a:p>
          <a:p>
            <a:pPr lvl="1">
              <a:buNone/>
            </a:pPr>
            <a:r>
              <a:rPr lang="nl-NL" dirty="0" smtClean="0"/>
              <a:t>	Regel 5:		1 woord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				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	mama</a:t>
            </a:r>
          </a:p>
          <a:p>
            <a:pPr>
              <a:buNone/>
            </a:pPr>
            <a:r>
              <a:rPr lang="nl-NL" dirty="0" smtClean="0"/>
              <a:t>				altijd lief</a:t>
            </a:r>
          </a:p>
          <a:p>
            <a:pPr>
              <a:buNone/>
            </a:pPr>
            <a:r>
              <a:rPr lang="nl-NL" dirty="0" smtClean="0"/>
              <a:t>				maakt graag muziek</a:t>
            </a:r>
          </a:p>
          <a:p>
            <a:pPr>
              <a:buNone/>
            </a:pPr>
            <a:r>
              <a:rPr lang="nl-NL" dirty="0" smtClean="0"/>
              <a:t>				ik knuffel met jou</a:t>
            </a:r>
          </a:p>
          <a:p>
            <a:pPr>
              <a:buNone/>
            </a:pPr>
            <a:r>
              <a:rPr lang="nl-NL" dirty="0" smtClean="0"/>
              <a:t>				fijn!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jullie!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Regel 1:	1 woord</a:t>
            </a: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1400" dirty="0" smtClean="0"/>
              <a:t> 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hoe jij je moeder noemt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sz="1600" dirty="0" smtClean="0"/>
              <a:t>			</a:t>
            </a:r>
            <a:r>
              <a:rPr lang="nl-NL" sz="2800" dirty="0" smtClean="0">
                <a:solidFill>
                  <a:srgbClr val="FF0000"/>
                </a:solidFill>
              </a:rPr>
              <a:t>mama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altijd lief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maakt graag muziek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ik knuffel met jou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fijn!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jullie!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Regel 2:	2 woorden</a:t>
            </a: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1400" dirty="0" smtClean="0"/>
              <a:t> 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iets over je moeder zeggen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sz="1600" dirty="0" smtClean="0"/>
              <a:t>			</a:t>
            </a:r>
            <a:r>
              <a:rPr lang="nl-NL" sz="2800" dirty="0" smtClean="0"/>
              <a:t>mama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</a:t>
            </a:r>
            <a:r>
              <a:rPr lang="nl-NL" sz="2800" dirty="0" smtClean="0">
                <a:solidFill>
                  <a:srgbClr val="FF0000"/>
                </a:solidFill>
              </a:rPr>
              <a:t>altijd lief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maakt graag muziek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ik knuffel met jou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fijn!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jullie!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Regel 3:	3 woorden</a:t>
            </a: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1400" dirty="0" smtClean="0"/>
              <a:t> 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iets wat je moeder doet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sz="1600" dirty="0" smtClean="0"/>
              <a:t>			</a:t>
            </a:r>
            <a:r>
              <a:rPr lang="nl-NL" sz="2800" dirty="0" smtClean="0"/>
              <a:t>mama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altijd lief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</a:t>
            </a:r>
            <a:r>
              <a:rPr lang="nl-NL" sz="2800" dirty="0" smtClean="0">
                <a:solidFill>
                  <a:srgbClr val="FF0000"/>
                </a:solidFill>
              </a:rPr>
              <a:t>maakt graag muziek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ik knuffel met jou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fijn!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jullie!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Regel 4:	4 woorden</a:t>
            </a: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1400" dirty="0" smtClean="0"/>
              <a:t> 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iets wat jij met je moeder doet, begin 		met ik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sz="1600" dirty="0" smtClean="0"/>
              <a:t>			</a:t>
            </a:r>
            <a:r>
              <a:rPr lang="nl-NL" sz="2800" dirty="0" smtClean="0"/>
              <a:t>mama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altijd lief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maakt graag muziek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</a:t>
            </a:r>
            <a:r>
              <a:rPr lang="nl-NL" sz="2800" dirty="0" smtClean="0">
                <a:solidFill>
                  <a:srgbClr val="FF0000"/>
                </a:solidFill>
              </a:rPr>
              <a:t>ik knuffel met jou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fijn!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Nu jullie!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Regel 5:	1 woord</a:t>
            </a: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sz="1400" dirty="0" smtClean="0"/>
              <a:t> </a:t>
            </a:r>
            <a:endParaRPr lang="nl-NL" dirty="0" smtClean="0"/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		laatste woord: een gevoel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sz="1600" dirty="0" smtClean="0"/>
              <a:t>			</a:t>
            </a:r>
            <a:r>
              <a:rPr lang="nl-NL" sz="2800" dirty="0" smtClean="0"/>
              <a:t>mama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altijd lief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maakt graag muziek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ik knuffel met jou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</a:t>
            </a:r>
            <a:r>
              <a:rPr lang="nl-NL" sz="2800" dirty="0" smtClean="0">
                <a:solidFill>
                  <a:srgbClr val="FF0000"/>
                </a:solidFill>
              </a:rPr>
              <a:t>fijn!</a:t>
            </a:r>
            <a:endParaRPr lang="nl-NL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nl-NL" dirty="0" smtClean="0"/>
              <a:t>			Je elfje is nu klaar.</a:t>
            </a:r>
          </a:p>
          <a:p>
            <a:pPr>
              <a:buNone/>
            </a:pPr>
            <a:r>
              <a:rPr lang="nl-NL" dirty="0" smtClean="0"/>
              <a:t>			Schrijf het zo netjes mogelijk op.</a:t>
            </a:r>
          </a:p>
          <a:p>
            <a:pPr>
              <a:buNone/>
            </a:pPr>
            <a:r>
              <a:rPr lang="nl-NL" dirty="0" smtClean="0"/>
              <a:t>			Versier het heel mooi.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48</Words>
  <Application>Microsoft Office PowerPoint</Application>
  <PresentationFormat>Diavoorstelling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Moederdag elfje</vt:lpstr>
      <vt:lpstr>Dia 2</vt:lpstr>
      <vt:lpstr>Voorbeeld:</vt:lpstr>
      <vt:lpstr>Nu jullie!</vt:lpstr>
      <vt:lpstr>Nu jullie!</vt:lpstr>
      <vt:lpstr>Nu jullie!</vt:lpstr>
      <vt:lpstr>Nu jullie!</vt:lpstr>
      <vt:lpstr>Nu jullie!</vt:lpstr>
      <vt:lpstr>Dia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Moederdag elfje</dc:title>
  <dc:creator>Tinka Leuverink</dc:creator>
  <cp:lastModifiedBy>Tinka Leuverink</cp:lastModifiedBy>
  <cp:revision>8</cp:revision>
  <dcterms:created xsi:type="dcterms:W3CDTF">2012-05-06T12:00:10Z</dcterms:created>
  <dcterms:modified xsi:type="dcterms:W3CDTF">2012-05-06T13:01:30Z</dcterms:modified>
</cp:coreProperties>
</file>