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notesMasterIdLst>
    <p:notesMasterId r:id="rId13"/>
  </p:notesMasterIdLst>
  <p:handoutMasterIdLst>
    <p:handoutMasterId r:id="rId14"/>
  </p:handoutMasterIdLst>
  <p:sldIdLst>
    <p:sldId id="256" r:id="rId5"/>
    <p:sldId id="267" r:id="rId6"/>
    <p:sldId id="257" r:id="rId7"/>
    <p:sldId id="265" r:id="rId8"/>
    <p:sldId id="258" r:id="rId9"/>
    <p:sldId id="266" r:id="rId10"/>
    <p:sldId id="259" r:id="rId11"/>
    <p:sldId id="261" r:id="rId12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DBA"/>
    <a:srgbClr val="2311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6327"/>
  </p:normalViewPr>
  <p:slideViewPr>
    <p:cSldViewPr>
      <p:cViewPr varScale="1">
        <p:scale>
          <a:sx n="104" d="100"/>
          <a:sy n="104" d="100"/>
        </p:scale>
        <p:origin x="264" y="20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5F6EC1-2EBE-5B4F-9968-C79F49A01C55}" type="doc">
      <dgm:prSet loTypeId="urn:microsoft.com/office/officeart/2005/8/layout/pyramid1" loCatId="" qsTypeId="urn:microsoft.com/office/officeart/2005/8/quickstyle/simple1" qsCatId="simple" csTypeId="urn:microsoft.com/office/officeart/2005/8/colors/colorful5" csCatId="colorful" phldr="1"/>
      <dgm:spPr/>
    </dgm:pt>
    <dgm:pt modelId="{0E9C47B4-E2D1-1E43-B3E6-B8AB9AA13B59}">
      <dgm:prSet phldrT="[Tekst]"/>
      <dgm:spPr/>
      <dgm:t>
        <a:bodyPr/>
        <a:lstStyle/>
        <a:p>
          <a:r>
            <a:rPr lang="nl-NL"/>
            <a:t>Doen</a:t>
          </a:r>
        </a:p>
      </dgm:t>
    </dgm:pt>
    <dgm:pt modelId="{39551CEB-F035-AC4B-BB7E-F61F3060F40C}" type="parTrans" cxnId="{8BBD332F-365F-C540-A334-66AA26DC7795}">
      <dgm:prSet/>
      <dgm:spPr/>
      <dgm:t>
        <a:bodyPr/>
        <a:lstStyle/>
        <a:p>
          <a:endParaRPr lang="nl-NL"/>
        </a:p>
      </dgm:t>
    </dgm:pt>
    <dgm:pt modelId="{7201ED7D-658C-DB4E-9281-50EE9BBAD689}" type="sibTrans" cxnId="{8BBD332F-365F-C540-A334-66AA26DC7795}">
      <dgm:prSet/>
      <dgm:spPr/>
      <dgm:t>
        <a:bodyPr/>
        <a:lstStyle/>
        <a:p>
          <a:endParaRPr lang="nl-NL"/>
        </a:p>
      </dgm:t>
    </dgm:pt>
    <dgm:pt modelId="{EC85DD68-DAFD-354E-8592-DA7241208327}">
      <dgm:prSet phldrT="[Tekst]"/>
      <dgm:spPr/>
      <dgm:t>
        <a:bodyPr/>
        <a:lstStyle/>
        <a:p>
          <a:r>
            <a:rPr lang="nl-NL" dirty="0"/>
            <a:t>Laten zien</a:t>
          </a:r>
        </a:p>
      </dgm:t>
    </dgm:pt>
    <dgm:pt modelId="{013B5AC7-20E5-1141-A5F8-8D1EC1612D11}" type="parTrans" cxnId="{C1E87FC3-3F07-8B4E-96DE-B5D402009455}">
      <dgm:prSet/>
      <dgm:spPr/>
      <dgm:t>
        <a:bodyPr/>
        <a:lstStyle/>
        <a:p>
          <a:endParaRPr lang="nl-NL"/>
        </a:p>
      </dgm:t>
    </dgm:pt>
    <dgm:pt modelId="{BEA6898F-1D1F-F248-B9D7-3DAA4D0E1FCE}" type="sibTrans" cxnId="{C1E87FC3-3F07-8B4E-96DE-B5D402009455}">
      <dgm:prSet/>
      <dgm:spPr/>
      <dgm:t>
        <a:bodyPr/>
        <a:lstStyle/>
        <a:p>
          <a:endParaRPr lang="nl-NL"/>
        </a:p>
      </dgm:t>
    </dgm:pt>
    <dgm:pt modelId="{E9AFBD17-2113-A444-B7B8-279898EAA0A3}">
      <dgm:prSet phldrT="[Tekst]"/>
      <dgm:spPr/>
      <dgm:t>
        <a:bodyPr/>
        <a:lstStyle/>
        <a:p>
          <a:r>
            <a:rPr lang="nl-NL"/>
            <a:t>Weten</a:t>
          </a:r>
        </a:p>
      </dgm:t>
    </dgm:pt>
    <dgm:pt modelId="{F121ED72-304A-6847-8A59-07F74D7919FE}" type="parTrans" cxnId="{946A9DE0-65B0-DF49-8CBB-50378872B114}">
      <dgm:prSet/>
      <dgm:spPr/>
      <dgm:t>
        <a:bodyPr/>
        <a:lstStyle/>
        <a:p>
          <a:endParaRPr lang="nl-NL"/>
        </a:p>
      </dgm:t>
    </dgm:pt>
    <dgm:pt modelId="{30732D8F-85F7-6741-A394-7A04EB5B0847}" type="sibTrans" cxnId="{946A9DE0-65B0-DF49-8CBB-50378872B114}">
      <dgm:prSet/>
      <dgm:spPr/>
      <dgm:t>
        <a:bodyPr/>
        <a:lstStyle/>
        <a:p>
          <a:endParaRPr lang="nl-NL"/>
        </a:p>
      </dgm:t>
    </dgm:pt>
    <dgm:pt modelId="{9C2DCD89-1A8A-B940-B343-510DC95A6500}">
      <dgm:prSet/>
      <dgm:spPr/>
      <dgm:t>
        <a:bodyPr/>
        <a:lstStyle/>
        <a:p>
          <a:r>
            <a:rPr lang="nl-NL"/>
            <a:t>Toepassen</a:t>
          </a:r>
        </a:p>
      </dgm:t>
    </dgm:pt>
    <dgm:pt modelId="{CDE4EE3B-B5B0-C24F-BF31-D5DECF8A2B96}" type="parTrans" cxnId="{CDC241DF-D2E2-5E41-8B60-ABD0682D7F63}">
      <dgm:prSet/>
      <dgm:spPr/>
      <dgm:t>
        <a:bodyPr/>
        <a:lstStyle/>
        <a:p>
          <a:endParaRPr lang="nl-NL"/>
        </a:p>
      </dgm:t>
    </dgm:pt>
    <dgm:pt modelId="{D0771620-CF65-D84E-BBB8-510D0723659A}" type="sibTrans" cxnId="{CDC241DF-D2E2-5E41-8B60-ABD0682D7F63}">
      <dgm:prSet/>
      <dgm:spPr/>
      <dgm:t>
        <a:bodyPr/>
        <a:lstStyle/>
        <a:p>
          <a:endParaRPr lang="nl-NL"/>
        </a:p>
      </dgm:t>
    </dgm:pt>
    <dgm:pt modelId="{1BFBA767-D095-8E4C-AB37-F7BF486CAC82}" type="pres">
      <dgm:prSet presAssocID="{6E5F6EC1-2EBE-5B4F-9968-C79F49A01C55}" presName="Name0" presStyleCnt="0">
        <dgm:presLayoutVars>
          <dgm:dir/>
          <dgm:animLvl val="lvl"/>
          <dgm:resizeHandles val="exact"/>
        </dgm:presLayoutVars>
      </dgm:prSet>
      <dgm:spPr/>
    </dgm:pt>
    <dgm:pt modelId="{AB152725-D190-3148-B2E1-2DD392D44F13}" type="pres">
      <dgm:prSet presAssocID="{0E9C47B4-E2D1-1E43-B3E6-B8AB9AA13B59}" presName="Name8" presStyleCnt="0"/>
      <dgm:spPr/>
    </dgm:pt>
    <dgm:pt modelId="{E7E6B0DD-D360-F64D-8673-0D5C56076376}" type="pres">
      <dgm:prSet presAssocID="{0E9C47B4-E2D1-1E43-B3E6-B8AB9AA13B59}" presName="level" presStyleLbl="node1" presStyleIdx="0" presStyleCnt="4">
        <dgm:presLayoutVars>
          <dgm:chMax val="1"/>
          <dgm:bulletEnabled val="1"/>
        </dgm:presLayoutVars>
      </dgm:prSet>
      <dgm:spPr/>
    </dgm:pt>
    <dgm:pt modelId="{E78C9AC9-CBCB-3641-8EC1-F01BD309C6AA}" type="pres">
      <dgm:prSet presAssocID="{0E9C47B4-E2D1-1E43-B3E6-B8AB9AA13B5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33C2E11-F709-3D41-B299-49699AEC7623}" type="pres">
      <dgm:prSet presAssocID="{EC85DD68-DAFD-354E-8592-DA7241208327}" presName="Name8" presStyleCnt="0"/>
      <dgm:spPr/>
    </dgm:pt>
    <dgm:pt modelId="{D8762B0B-6B4E-1341-9FA4-2CBB1721DE8A}" type="pres">
      <dgm:prSet presAssocID="{EC85DD68-DAFD-354E-8592-DA7241208327}" presName="level" presStyleLbl="node1" presStyleIdx="1" presStyleCnt="4">
        <dgm:presLayoutVars>
          <dgm:chMax val="1"/>
          <dgm:bulletEnabled val="1"/>
        </dgm:presLayoutVars>
      </dgm:prSet>
      <dgm:spPr/>
    </dgm:pt>
    <dgm:pt modelId="{81075CBB-CD59-E94F-8D5F-A3035CBE0FC1}" type="pres">
      <dgm:prSet presAssocID="{EC85DD68-DAFD-354E-8592-DA724120832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A40EE8E-A1C7-8948-8CD3-92F93C10E0FC}" type="pres">
      <dgm:prSet presAssocID="{9C2DCD89-1A8A-B940-B343-510DC95A6500}" presName="Name8" presStyleCnt="0"/>
      <dgm:spPr/>
    </dgm:pt>
    <dgm:pt modelId="{8D28CB58-9200-B649-AE6A-9DAD0C953694}" type="pres">
      <dgm:prSet presAssocID="{9C2DCD89-1A8A-B940-B343-510DC95A6500}" presName="level" presStyleLbl="node1" presStyleIdx="2" presStyleCnt="4">
        <dgm:presLayoutVars>
          <dgm:chMax val="1"/>
          <dgm:bulletEnabled val="1"/>
        </dgm:presLayoutVars>
      </dgm:prSet>
      <dgm:spPr/>
    </dgm:pt>
    <dgm:pt modelId="{0467926F-476F-874E-8617-5F2A110F2D82}" type="pres">
      <dgm:prSet presAssocID="{9C2DCD89-1A8A-B940-B343-510DC95A650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B2BE950-9FF4-B347-AE99-CAEA2A8F5F5D}" type="pres">
      <dgm:prSet presAssocID="{E9AFBD17-2113-A444-B7B8-279898EAA0A3}" presName="Name8" presStyleCnt="0"/>
      <dgm:spPr/>
    </dgm:pt>
    <dgm:pt modelId="{85B39E3F-4778-3246-9DEA-A3A678C4BA12}" type="pres">
      <dgm:prSet presAssocID="{E9AFBD17-2113-A444-B7B8-279898EAA0A3}" presName="level" presStyleLbl="node1" presStyleIdx="3" presStyleCnt="4">
        <dgm:presLayoutVars>
          <dgm:chMax val="1"/>
          <dgm:bulletEnabled val="1"/>
        </dgm:presLayoutVars>
      </dgm:prSet>
      <dgm:spPr/>
    </dgm:pt>
    <dgm:pt modelId="{B9F9FDB0-4CFA-1A48-9620-214AF72D926D}" type="pres">
      <dgm:prSet presAssocID="{E9AFBD17-2113-A444-B7B8-279898EAA0A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B6D310B-07F4-F54A-8496-F913687E5E92}" type="presOf" srcId="{9C2DCD89-1A8A-B940-B343-510DC95A6500}" destId="{8D28CB58-9200-B649-AE6A-9DAD0C953694}" srcOrd="0" destOrd="0" presId="urn:microsoft.com/office/officeart/2005/8/layout/pyramid1"/>
    <dgm:cxn modelId="{FC7BE116-5220-9F41-9708-4B1E76C73E79}" type="presOf" srcId="{6E5F6EC1-2EBE-5B4F-9968-C79F49A01C55}" destId="{1BFBA767-D095-8E4C-AB37-F7BF486CAC82}" srcOrd="0" destOrd="0" presId="urn:microsoft.com/office/officeart/2005/8/layout/pyramid1"/>
    <dgm:cxn modelId="{8BBD332F-365F-C540-A334-66AA26DC7795}" srcId="{6E5F6EC1-2EBE-5B4F-9968-C79F49A01C55}" destId="{0E9C47B4-E2D1-1E43-B3E6-B8AB9AA13B59}" srcOrd="0" destOrd="0" parTransId="{39551CEB-F035-AC4B-BB7E-F61F3060F40C}" sibTransId="{7201ED7D-658C-DB4E-9281-50EE9BBAD689}"/>
    <dgm:cxn modelId="{A302B034-1194-9441-BA0D-588F4AA89173}" type="presOf" srcId="{EC85DD68-DAFD-354E-8592-DA7241208327}" destId="{D8762B0B-6B4E-1341-9FA4-2CBB1721DE8A}" srcOrd="0" destOrd="0" presId="urn:microsoft.com/office/officeart/2005/8/layout/pyramid1"/>
    <dgm:cxn modelId="{220DD338-FDA1-3F4F-AD88-D610FC94472A}" type="presOf" srcId="{E9AFBD17-2113-A444-B7B8-279898EAA0A3}" destId="{85B39E3F-4778-3246-9DEA-A3A678C4BA12}" srcOrd="0" destOrd="0" presId="urn:microsoft.com/office/officeart/2005/8/layout/pyramid1"/>
    <dgm:cxn modelId="{70981C61-C19C-464F-BC3A-5513ABE3B093}" type="presOf" srcId="{E9AFBD17-2113-A444-B7B8-279898EAA0A3}" destId="{B9F9FDB0-4CFA-1A48-9620-214AF72D926D}" srcOrd="1" destOrd="0" presId="urn:microsoft.com/office/officeart/2005/8/layout/pyramid1"/>
    <dgm:cxn modelId="{2E58DE6F-9B13-F143-BED3-3667D3D76C45}" type="presOf" srcId="{9C2DCD89-1A8A-B940-B343-510DC95A6500}" destId="{0467926F-476F-874E-8617-5F2A110F2D82}" srcOrd="1" destOrd="0" presId="urn:microsoft.com/office/officeart/2005/8/layout/pyramid1"/>
    <dgm:cxn modelId="{E242B97C-F3A2-4741-AD60-77C255F3B2B2}" type="presOf" srcId="{EC85DD68-DAFD-354E-8592-DA7241208327}" destId="{81075CBB-CD59-E94F-8D5F-A3035CBE0FC1}" srcOrd="1" destOrd="0" presId="urn:microsoft.com/office/officeart/2005/8/layout/pyramid1"/>
    <dgm:cxn modelId="{C1E87FC3-3F07-8B4E-96DE-B5D402009455}" srcId="{6E5F6EC1-2EBE-5B4F-9968-C79F49A01C55}" destId="{EC85DD68-DAFD-354E-8592-DA7241208327}" srcOrd="1" destOrd="0" parTransId="{013B5AC7-20E5-1141-A5F8-8D1EC1612D11}" sibTransId="{BEA6898F-1D1F-F248-B9D7-3DAA4D0E1FCE}"/>
    <dgm:cxn modelId="{CDC241DF-D2E2-5E41-8B60-ABD0682D7F63}" srcId="{6E5F6EC1-2EBE-5B4F-9968-C79F49A01C55}" destId="{9C2DCD89-1A8A-B940-B343-510DC95A6500}" srcOrd="2" destOrd="0" parTransId="{CDE4EE3B-B5B0-C24F-BF31-D5DECF8A2B96}" sibTransId="{D0771620-CF65-D84E-BBB8-510D0723659A}"/>
    <dgm:cxn modelId="{946A9DE0-65B0-DF49-8CBB-50378872B114}" srcId="{6E5F6EC1-2EBE-5B4F-9968-C79F49A01C55}" destId="{E9AFBD17-2113-A444-B7B8-279898EAA0A3}" srcOrd="3" destOrd="0" parTransId="{F121ED72-304A-6847-8A59-07F74D7919FE}" sibTransId="{30732D8F-85F7-6741-A394-7A04EB5B0847}"/>
    <dgm:cxn modelId="{6E1124EA-C376-C547-B8F8-CB7694BE4ED9}" type="presOf" srcId="{0E9C47B4-E2D1-1E43-B3E6-B8AB9AA13B59}" destId="{E7E6B0DD-D360-F64D-8673-0D5C56076376}" srcOrd="0" destOrd="0" presId="urn:microsoft.com/office/officeart/2005/8/layout/pyramid1"/>
    <dgm:cxn modelId="{A65258F3-AADE-A34A-A419-58592486BF3F}" type="presOf" srcId="{0E9C47B4-E2D1-1E43-B3E6-B8AB9AA13B59}" destId="{E78C9AC9-CBCB-3641-8EC1-F01BD309C6AA}" srcOrd="1" destOrd="0" presId="urn:microsoft.com/office/officeart/2005/8/layout/pyramid1"/>
    <dgm:cxn modelId="{4C2AEB53-5298-CF4A-B9BD-44B2B53AD2A2}" type="presParOf" srcId="{1BFBA767-D095-8E4C-AB37-F7BF486CAC82}" destId="{AB152725-D190-3148-B2E1-2DD392D44F13}" srcOrd="0" destOrd="0" presId="urn:microsoft.com/office/officeart/2005/8/layout/pyramid1"/>
    <dgm:cxn modelId="{4FE92F6F-5954-3643-ABDF-2675440BF99A}" type="presParOf" srcId="{AB152725-D190-3148-B2E1-2DD392D44F13}" destId="{E7E6B0DD-D360-F64D-8673-0D5C56076376}" srcOrd="0" destOrd="0" presId="urn:microsoft.com/office/officeart/2005/8/layout/pyramid1"/>
    <dgm:cxn modelId="{9517E666-DD39-EE4A-BCB7-27EC3D9A73BB}" type="presParOf" srcId="{AB152725-D190-3148-B2E1-2DD392D44F13}" destId="{E78C9AC9-CBCB-3641-8EC1-F01BD309C6AA}" srcOrd="1" destOrd="0" presId="urn:microsoft.com/office/officeart/2005/8/layout/pyramid1"/>
    <dgm:cxn modelId="{CF0F14AB-7B4E-0548-B54C-22483481454C}" type="presParOf" srcId="{1BFBA767-D095-8E4C-AB37-F7BF486CAC82}" destId="{233C2E11-F709-3D41-B299-49699AEC7623}" srcOrd="1" destOrd="0" presId="urn:microsoft.com/office/officeart/2005/8/layout/pyramid1"/>
    <dgm:cxn modelId="{26A81DC9-7E25-EE4A-8DBE-797CB4EBFD65}" type="presParOf" srcId="{233C2E11-F709-3D41-B299-49699AEC7623}" destId="{D8762B0B-6B4E-1341-9FA4-2CBB1721DE8A}" srcOrd="0" destOrd="0" presId="urn:microsoft.com/office/officeart/2005/8/layout/pyramid1"/>
    <dgm:cxn modelId="{2583EA1D-22D8-764A-B6EC-BA00EF585410}" type="presParOf" srcId="{233C2E11-F709-3D41-B299-49699AEC7623}" destId="{81075CBB-CD59-E94F-8D5F-A3035CBE0FC1}" srcOrd="1" destOrd="0" presId="urn:microsoft.com/office/officeart/2005/8/layout/pyramid1"/>
    <dgm:cxn modelId="{C38C23AC-42E5-F54D-932A-F8271B86C051}" type="presParOf" srcId="{1BFBA767-D095-8E4C-AB37-F7BF486CAC82}" destId="{9A40EE8E-A1C7-8948-8CD3-92F93C10E0FC}" srcOrd="2" destOrd="0" presId="urn:microsoft.com/office/officeart/2005/8/layout/pyramid1"/>
    <dgm:cxn modelId="{25D99F77-A2A8-1C40-BC0E-2E4068DDC412}" type="presParOf" srcId="{9A40EE8E-A1C7-8948-8CD3-92F93C10E0FC}" destId="{8D28CB58-9200-B649-AE6A-9DAD0C953694}" srcOrd="0" destOrd="0" presId="urn:microsoft.com/office/officeart/2005/8/layout/pyramid1"/>
    <dgm:cxn modelId="{84879490-A2DD-4841-9F34-ED4BF691B164}" type="presParOf" srcId="{9A40EE8E-A1C7-8948-8CD3-92F93C10E0FC}" destId="{0467926F-476F-874E-8617-5F2A110F2D82}" srcOrd="1" destOrd="0" presId="urn:microsoft.com/office/officeart/2005/8/layout/pyramid1"/>
    <dgm:cxn modelId="{57509BE8-739F-7742-815F-157FB08E1782}" type="presParOf" srcId="{1BFBA767-D095-8E4C-AB37-F7BF486CAC82}" destId="{CB2BE950-9FF4-B347-AE99-CAEA2A8F5F5D}" srcOrd="3" destOrd="0" presId="urn:microsoft.com/office/officeart/2005/8/layout/pyramid1"/>
    <dgm:cxn modelId="{BB26C221-0AC6-024E-AC6F-FACED7A1C3A5}" type="presParOf" srcId="{CB2BE950-9FF4-B347-AE99-CAEA2A8F5F5D}" destId="{85B39E3F-4778-3246-9DEA-A3A678C4BA12}" srcOrd="0" destOrd="0" presId="urn:microsoft.com/office/officeart/2005/8/layout/pyramid1"/>
    <dgm:cxn modelId="{230C8396-4CDA-914A-82F5-CAF274A03E5F}" type="presParOf" srcId="{CB2BE950-9FF4-B347-AE99-CAEA2A8F5F5D}" destId="{B9F9FDB0-4CFA-1A48-9620-214AF72D926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5F6EC1-2EBE-5B4F-9968-C79F49A01C55}" type="doc">
      <dgm:prSet loTypeId="urn:microsoft.com/office/officeart/2005/8/layout/pyramid1" loCatId="" qsTypeId="urn:microsoft.com/office/officeart/2005/8/quickstyle/simple1" qsCatId="simple" csTypeId="urn:microsoft.com/office/officeart/2005/8/colors/colorful5" csCatId="colorful" phldr="1"/>
      <dgm:spPr/>
    </dgm:pt>
    <dgm:pt modelId="{0E9C47B4-E2D1-1E43-B3E6-B8AB9AA13B59}">
      <dgm:prSet phldrT="[Tekst]"/>
      <dgm:spPr/>
      <dgm:t>
        <a:bodyPr/>
        <a:lstStyle/>
        <a:p>
          <a:r>
            <a:rPr lang="nl-NL" dirty="0"/>
            <a:t>Simulatie</a:t>
          </a:r>
        </a:p>
      </dgm:t>
    </dgm:pt>
    <dgm:pt modelId="{39551CEB-F035-AC4B-BB7E-F61F3060F40C}" type="parTrans" cxnId="{8BBD332F-365F-C540-A334-66AA26DC7795}">
      <dgm:prSet/>
      <dgm:spPr/>
      <dgm:t>
        <a:bodyPr/>
        <a:lstStyle/>
        <a:p>
          <a:endParaRPr lang="nl-NL"/>
        </a:p>
      </dgm:t>
    </dgm:pt>
    <dgm:pt modelId="{7201ED7D-658C-DB4E-9281-50EE9BBAD689}" type="sibTrans" cxnId="{8BBD332F-365F-C540-A334-66AA26DC7795}">
      <dgm:prSet/>
      <dgm:spPr/>
      <dgm:t>
        <a:bodyPr/>
        <a:lstStyle/>
        <a:p>
          <a:endParaRPr lang="nl-NL"/>
        </a:p>
      </dgm:t>
    </dgm:pt>
    <dgm:pt modelId="{EC85DD68-DAFD-354E-8592-DA7241208327}">
      <dgm:prSet phldrT="[Tekst]"/>
      <dgm:spPr/>
      <dgm:t>
        <a:bodyPr/>
        <a:lstStyle/>
        <a:p>
          <a:r>
            <a:rPr lang="nl-NL" dirty="0"/>
            <a:t>Scenario’s</a:t>
          </a:r>
        </a:p>
      </dgm:t>
    </dgm:pt>
    <dgm:pt modelId="{013B5AC7-20E5-1141-A5F8-8D1EC1612D11}" type="parTrans" cxnId="{C1E87FC3-3F07-8B4E-96DE-B5D402009455}">
      <dgm:prSet/>
      <dgm:spPr/>
      <dgm:t>
        <a:bodyPr/>
        <a:lstStyle/>
        <a:p>
          <a:endParaRPr lang="nl-NL"/>
        </a:p>
      </dgm:t>
    </dgm:pt>
    <dgm:pt modelId="{BEA6898F-1D1F-F248-B9D7-3DAA4D0E1FCE}" type="sibTrans" cxnId="{C1E87FC3-3F07-8B4E-96DE-B5D402009455}">
      <dgm:prSet/>
      <dgm:spPr/>
      <dgm:t>
        <a:bodyPr/>
        <a:lstStyle/>
        <a:p>
          <a:endParaRPr lang="nl-NL"/>
        </a:p>
      </dgm:t>
    </dgm:pt>
    <dgm:pt modelId="{E9AFBD17-2113-A444-B7B8-279898EAA0A3}">
      <dgm:prSet phldrT="[Tekst]"/>
      <dgm:spPr/>
      <dgm:t>
        <a:bodyPr/>
        <a:lstStyle/>
        <a:p>
          <a:r>
            <a:rPr lang="nl-NL" dirty="0"/>
            <a:t>Kennis</a:t>
          </a:r>
        </a:p>
      </dgm:t>
    </dgm:pt>
    <dgm:pt modelId="{F121ED72-304A-6847-8A59-07F74D7919FE}" type="parTrans" cxnId="{946A9DE0-65B0-DF49-8CBB-50378872B114}">
      <dgm:prSet/>
      <dgm:spPr/>
      <dgm:t>
        <a:bodyPr/>
        <a:lstStyle/>
        <a:p>
          <a:endParaRPr lang="nl-NL"/>
        </a:p>
      </dgm:t>
    </dgm:pt>
    <dgm:pt modelId="{30732D8F-85F7-6741-A394-7A04EB5B0847}" type="sibTrans" cxnId="{946A9DE0-65B0-DF49-8CBB-50378872B114}">
      <dgm:prSet/>
      <dgm:spPr/>
      <dgm:t>
        <a:bodyPr/>
        <a:lstStyle/>
        <a:p>
          <a:endParaRPr lang="nl-NL"/>
        </a:p>
      </dgm:t>
    </dgm:pt>
    <dgm:pt modelId="{9C2DCD89-1A8A-B940-B343-510DC95A6500}">
      <dgm:prSet/>
      <dgm:spPr/>
      <dgm:t>
        <a:bodyPr/>
        <a:lstStyle/>
        <a:p>
          <a:r>
            <a:rPr lang="nl-NL" dirty="0"/>
            <a:t>Vaardigheden</a:t>
          </a:r>
        </a:p>
      </dgm:t>
    </dgm:pt>
    <dgm:pt modelId="{CDE4EE3B-B5B0-C24F-BF31-D5DECF8A2B96}" type="parTrans" cxnId="{CDC241DF-D2E2-5E41-8B60-ABD0682D7F63}">
      <dgm:prSet/>
      <dgm:spPr/>
      <dgm:t>
        <a:bodyPr/>
        <a:lstStyle/>
        <a:p>
          <a:endParaRPr lang="nl-NL"/>
        </a:p>
      </dgm:t>
    </dgm:pt>
    <dgm:pt modelId="{D0771620-CF65-D84E-BBB8-510D0723659A}" type="sibTrans" cxnId="{CDC241DF-D2E2-5E41-8B60-ABD0682D7F63}">
      <dgm:prSet/>
      <dgm:spPr/>
      <dgm:t>
        <a:bodyPr/>
        <a:lstStyle/>
        <a:p>
          <a:endParaRPr lang="nl-NL"/>
        </a:p>
      </dgm:t>
    </dgm:pt>
    <dgm:pt modelId="{1BFBA767-D095-8E4C-AB37-F7BF486CAC82}" type="pres">
      <dgm:prSet presAssocID="{6E5F6EC1-2EBE-5B4F-9968-C79F49A01C55}" presName="Name0" presStyleCnt="0">
        <dgm:presLayoutVars>
          <dgm:dir/>
          <dgm:animLvl val="lvl"/>
          <dgm:resizeHandles val="exact"/>
        </dgm:presLayoutVars>
      </dgm:prSet>
      <dgm:spPr/>
    </dgm:pt>
    <dgm:pt modelId="{AB152725-D190-3148-B2E1-2DD392D44F13}" type="pres">
      <dgm:prSet presAssocID="{0E9C47B4-E2D1-1E43-B3E6-B8AB9AA13B59}" presName="Name8" presStyleCnt="0"/>
      <dgm:spPr/>
    </dgm:pt>
    <dgm:pt modelId="{E7E6B0DD-D360-F64D-8673-0D5C56076376}" type="pres">
      <dgm:prSet presAssocID="{0E9C47B4-E2D1-1E43-B3E6-B8AB9AA13B59}" presName="level" presStyleLbl="node1" presStyleIdx="0" presStyleCnt="4">
        <dgm:presLayoutVars>
          <dgm:chMax val="1"/>
          <dgm:bulletEnabled val="1"/>
        </dgm:presLayoutVars>
      </dgm:prSet>
      <dgm:spPr/>
    </dgm:pt>
    <dgm:pt modelId="{E78C9AC9-CBCB-3641-8EC1-F01BD309C6AA}" type="pres">
      <dgm:prSet presAssocID="{0E9C47B4-E2D1-1E43-B3E6-B8AB9AA13B5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33C2E11-F709-3D41-B299-49699AEC7623}" type="pres">
      <dgm:prSet presAssocID="{EC85DD68-DAFD-354E-8592-DA7241208327}" presName="Name8" presStyleCnt="0"/>
      <dgm:spPr/>
    </dgm:pt>
    <dgm:pt modelId="{D8762B0B-6B4E-1341-9FA4-2CBB1721DE8A}" type="pres">
      <dgm:prSet presAssocID="{EC85DD68-DAFD-354E-8592-DA7241208327}" presName="level" presStyleLbl="node1" presStyleIdx="1" presStyleCnt="4">
        <dgm:presLayoutVars>
          <dgm:chMax val="1"/>
          <dgm:bulletEnabled val="1"/>
        </dgm:presLayoutVars>
      </dgm:prSet>
      <dgm:spPr/>
    </dgm:pt>
    <dgm:pt modelId="{81075CBB-CD59-E94F-8D5F-A3035CBE0FC1}" type="pres">
      <dgm:prSet presAssocID="{EC85DD68-DAFD-354E-8592-DA724120832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A40EE8E-A1C7-8948-8CD3-92F93C10E0FC}" type="pres">
      <dgm:prSet presAssocID="{9C2DCD89-1A8A-B940-B343-510DC95A6500}" presName="Name8" presStyleCnt="0"/>
      <dgm:spPr/>
    </dgm:pt>
    <dgm:pt modelId="{8D28CB58-9200-B649-AE6A-9DAD0C953694}" type="pres">
      <dgm:prSet presAssocID="{9C2DCD89-1A8A-B940-B343-510DC95A6500}" presName="level" presStyleLbl="node1" presStyleIdx="2" presStyleCnt="4">
        <dgm:presLayoutVars>
          <dgm:chMax val="1"/>
          <dgm:bulletEnabled val="1"/>
        </dgm:presLayoutVars>
      </dgm:prSet>
      <dgm:spPr/>
    </dgm:pt>
    <dgm:pt modelId="{0467926F-476F-874E-8617-5F2A110F2D82}" type="pres">
      <dgm:prSet presAssocID="{9C2DCD89-1A8A-B940-B343-510DC95A650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B2BE950-9FF4-B347-AE99-CAEA2A8F5F5D}" type="pres">
      <dgm:prSet presAssocID="{E9AFBD17-2113-A444-B7B8-279898EAA0A3}" presName="Name8" presStyleCnt="0"/>
      <dgm:spPr/>
    </dgm:pt>
    <dgm:pt modelId="{85B39E3F-4778-3246-9DEA-A3A678C4BA12}" type="pres">
      <dgm:prSet presAssocID="{E9AFBD17-2113-A444-B7B8-279898EAA0A3}" presName="level" presStyleLbl="node1" presStyleIdx="3" presStyleCnt="4">
        <dgm:presLayoutVars>
          <dgm:chMax val="1"/>
          <dgm:bulletEnabled val="1"/>
        </dgm:presLayoutVars>
      </dgm:prSet>
      <dgm:spPr/>
    </dgm:pt>
    <dgm:pt modelId="{B9F9FDB0-4CFA-1A48-9620-214AF72D926D}" type="pres">
      <dgm:prSet presAssocID="{E9AFBD17-2113-A444-B7B8-279898EAA0A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B6D310B-07F4-F54A-8496-F913687E5E92}" type="presOf" srcId="{9C2DCD89-1A8A-B940-B343-510DC95A6500}" destId="{8D28CB58-9200-B649-AE6A-9DAD0C953694}" srcOrd="0" destOrd="0" presId="urn:microsoft.com/office/officeart/2005/8/layout/pyramid1"/>
    <dgm:cxn modelId="{FC7BE116-5220-9F41-9708-4B1E76C73E79}" type="presOf" srcId="{6E5F6EC1-2EBE-5B4F-9968-C79F49A01C55}" destId="{1BFBA767-D095-8E4C-AB37-F7BF486CAC82}" srcOrd="0" destOrd="0" presId="urn:microsoft.com/office/officeart/2005/8/layout/pyramid1"/>
    <dgm:cxn modelId="{8BBD332F-365F-C540-A334-66AA26DC7795}" srcId="{6E5F6EC1-2EBE-5B4F-9968-C79F49A01C55}" destId="{0E9C47B4-E2D1-1E43-B3E6-B8AB9AA13B59}" srcOrd="0" destOrd="0" parTransId="{39551CEB-F035-AC4B-BB7E-F61F3060F40C}" sibTransId="{7201ED7D-658C-DB4E-9281-50EE9BBAD689}"/>
    <dgm:cxn modelId="{A302B034-1194-9441-BA0D-588F4AA89173}" type="presOf" srcId="{EC85DD68-DAFD-354E-8592-DA7241208327}" destId="{D8762B0B-6B4E-1341-9FA4-2CBB1721DE8A}" srcOrd="0" destOrd="0" presId="urn:microsoft.com/office/officeart/2005/8/layout/pyramid1"/>
    <dgm:cxn modelId="{220DD338-FDA1-3F4F-AD88-D610FC94472A}" type="presOf" srcId="{E9AFBD17-2113-A444-B7B8-279898EAA0A3}" destId="{85B39E3F-4778-3246-9DEA-A3A678C4BA12}" srcOrd="0" destOrd="0" presId="urn:microsoft.com/office/officeart/2005/8/layout/pyramid1"/>
    <dgm:cxn modelId="{70981C61-C19C-464F-BC3A-5513ABE3B093}" type="presOf" srcId="{E9AFBD17-2113-A444-B7B8-279898EAA0A3}" destId="{B9F9FDB0-4CFA-1A48-9620-214AF72D926D}" srcOrd="1" destOrd="0" presId="urn:microsoft.com/office/officeart/2005/8/layout/pyramid1"/>
    <dgm:cxn modelId="{2E58DE6F-9B13-F143-BED3-3667D3D76C45}" type="presOf" srcId="{9C2DCD89-1A8A-B940-B343-510DC95A6500}" destId="{0467926F-476F-874E-8617-5F2A110F2D82}" srcOrd="1" destOrd="0" presId="urn:microsoft.com/office/officeart/2005/8/layout/pyramid1"/>
    <dgm:cxn modelId="{E242B97C-F3A2-4741-AD60-77C255F3B2B2}" type="presOf" srcId="{EC85DD68-DAFD-354E-8592-DA7241208327}" destId="{81075CBB-CD59-E94F-8D5F-A3035CBE0FC1}" srcOrd="1" destOrd="0" presId="urn:microsoft.com/office/officeart/2005/8/layout/pyramid1"/>
    <dgm:cxn modelId="{C1E87FC3-3F07-8B4E-96DE-B5D402009455}" srcId="{6E5F6EC1-2EBE-5B4F-9968-C79F49A01C55}" destId="{EC85DD68-DAFD-354E-8592-DA7241208327}" srcOrd="1" destOrd="0" parTransId="{013B5AC7-20E5-1141-A5F8-8D1EC1612D11}" sibTransId="{BEA6898F-1D1F-F248-B9D7-3DAA4D0E1FCE}"/>
    <dgm:cxn modelId="{CDC241DF-D2E2-5E41-8B60-ABD0682D7F63}" srcId="{6E5F6EC1-2EBE-5B4F-9968-C79F49A01C55}" destId="{9C2DCD89-1A8A-B940-B343-510DC95A6500}" srcOrd="2" destOrd="0" parTransId="{CDE4EE3B-B5B0-C24F-BF31-D5DECF8A2B96}" sibTransId="{D0771620-CF65-D84E-BBB8-510D0723659A}"/>
    <dgm:cxn modelId="{946A9DE0-65B0-DF49-8CBB-50378872B114}" srcId="{6E5F6EC1-2EBE-5B4F-9968-C79F49A01C55}" destId="{E9AFBD17-2113-A444-B7B8-279898EAA0A3}" srcOrd="3" destOrd="0" parTransId="{F121ED72-304A-6847-8A59-07F74D7919FE}" sibTransId="{30732D8F-85F7-6741-A394-7A04EB5B0847}"/>
    <dgm:cxn modelId="{6E1124EA-C376-C547-B8F8-CB7694BE4ED9}" type="presOf" srcId="{0E9C47B4-E2D1-1E43-B3E6-B8AB9AA13B59}" destId="{E7E6B0DD-D360-F64D-8673-0D5C56076376}" srcOrd="0" destOrd="0" presId="urn:microsoft.com/office/officeart/2005/8/layout/pyramid1"/>
    <dgm:cxn modelId="{A65258F3-AADE-A34A-A419-58592486BF3F}" type="presOf" srcId="{0E9C47B4-E2D1-1E43-B3E6-B8AB9AA13B59}" destId="{E78C9AC9-CBCB-3641-8EC1-F01BD309C6AA}" srcOrd="1" destOrd="0" presId="urn:microsoft.com/office/officeart/2005/8/layout/pyramid1"/>
    <dgm:cxn modelId="{4C2AEB53-5298-CF4A-B9BD-44B2B53AD2A2}" type="presParOf" srcId="{1BFBA767-D095-8E4C-AB37-F7BF486CAC82}" destId="{AB152725-D190-3148-B2E1-2DD392D44F13}" srcOrd="0" destOrd="0" presId="urn:microsoft.com/office/officeart/2005/8/layout/pyramid1"/>
    <dgm:cxn modelId="{4FE92F6F-5954-3643-ABDF-2675440BF99A}" type="presParOf" srcId="{AB152725-D190-3148-B2E1-2DD392D44F13}" destId="{E7E6B0DD-D360-F64D-8673-0D5C56076376}" srcOrd="0" destOrd="0" presId="urn:microsoft.com/office/officeart/2005/8/layout/pyramid1"/>
    <dgm:cxn modelId="{9517E666-DD39-EE4A-BCB7-27EC3D9A73BB}" type="presParOf" srcId="{AB152725-D190-3148-B2E1-2DD392D44F13}" destId="{E78C9AC9-CBCB-3641-8EC1-F01BD309C6AA}" srcOrd="1" destOrd="0" presId="urn:microsoft.com/office/officeart/2005/8/layout/pyramid1"/>
    <dgm:cxn modelId="{CF0F14AB-7B4E-0548-B54C-22483481454C}" type="presParOf" srcId="{1BFBA767-D095-8E4C-AB37-F7BF486CAC82}" destId="{233C2E11-F709-3D41-B299-49699AEC7623}" srcOrd="1" destOrd="0" presId="urn:microsoft.com/office/officeart/2005/8/layout/pyramid1"/>
    <dgm:cxn modelId="{26A81DC9-7E25-EE4A-8DBE-797CB4EBFD65}" type="presParOf" srcId="{233C2E11-F709-3D41-B299-49699AEC7623}" destId="{D8762B0B-6B4E-1341-9FA4-2CBB1721DE8A}" srcOrd="0" destOrd="0" presId="urn:microsoft.com/office/officeart/2005/8/layout/pyramid1"/>
    <dgm:cxn modelId="{2583EA1D-22D8-764A-B6EC-BA00EF585410}" type="presParOf" srcId="{233C2E11-F709-3D41-B299-49699AEC7623}" destId="{81075CBB-CD59-E94F-8D5F-A3035CBE0FC1}" srcOrd="1" destOrd="0" presId="urn:microsoft.com/office/officeart/2005/8/layout/pyramid1"/>
    <dgm:cxn modelId="{C38C23AC-42E5-F54D-932A-F8271B86C051}" type="presParOf" srcId="{1BFBA767-D095-8E4C-AB37-F7BF486CAC82}" destId="{9A40EE8E-A1C7-8948-8CD3-92F93C10E0FC}" srcOrd="2" destOrd="0" presId="urn:microsoft.com/office/officeart/2005/8/layout/pyramid1"/>
    <dgm:cxn modelId="{25D99F77-A2A8-1C40-BC0E-2E4068DDC412}" type="presParOf" srcId="{9A40EE8E-A1C7-8948-8CD3-92F93C10E0FC}" destId="{8D28CB58-9200-B649-AE6A-9DAD0C953694}" srcOrd="0" destOrd="0" presId="urn:microsoft.com/office/officeart/2005/8/layout/pyramid1"/>
    <dgm:cxn modelId="{84879490-A2DD-4841-9F34-ED4BF691B164}" type="presParOf" srcId="{9A40EE8E-A1C7-8948-8CD3-92F93C10E0FC}" destId="{0467926F-476F-874E-8617-5F2A110F2D82}" srcOrd="1" destOrd="0" presId="urn:microsoft.com/office/officeart/2005/8/layout/pyramid1"/>
    <dgm:cxn modelId="{57509BE8-739F-7742-815F-157FB08E1782}" type="presParOf" srcId="{1BFBA767-D095-8E4C-AB37-F7BF486CAC82}" destId="{CB2BE950-9FF4-B347-AE99-CAEA2A8F5F5D}" srcOrd="3" destOrd="0" presId="urn:microsoft.com/office/officeart/2005/8/layout/pyramid1"/>
    <dgm:cxn modelId="{BB26C221-0AC6-024E-AC6F-FACED7A1C3A5}" type="presParOf" srcId="{CB2BE950-9FF4-B347-AE99-CAEA2A8F5F5D}" destId="{85B39E3F-4778-3246-9DEA-A3A678C4BA12}" srcOrd="0" destOrd="0" presId="urn:microsoft.com/office/officeart/2005/8/layout/pyramid1"/>
    <dgm:cxn modelId="{230C8396-4CDA-914A-82F5-CAF274A03E5F}" type="presParOf" srcId="{CB2BE950-9FF4-B347-AE99-CAEA2A8F5F5D}" destId="{B9F9FDB0-4CFA-1A48-9620-214AF72D926D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6B0DD-D360-F64D-8673-0D5C56076376}">
      <dsp:nvSpPr>
        <dsp:cNvPr id="0" name=""/>
        <dsp:cNvSpPr/>
      </dsp:nvSpPr>
      <dsp:spPr>
        <a:xfrm>
          <a:off x="3763658" y="0"/>
          <a:ext cx="2509105" cy="1563891"/>
        </a:xfrm>
        <a:prstGeom prst="trapezoid">
          <a:avLst>
            <a:gd name="adj" fmla="val 8022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900" kern="1200"/>
            <a:t>Doen</a:t>
          </a:r>
        </a:p>
      </dsp:txBody>
      <dsp:txXfrm>
        <a:off x="3763658" y="0"/>
        <a:ext cx="2509105" cy="1563891"/>
      </dsp:txXfrm>
    </dsp:sp>
    <dsp:sp modelId="{D8762B0B-6B4E-1341-9FA4-2CBB1721DE8A}">
      <dsp:nvSpPr>
        <dsp:cNvPr id="0" name=""/>
        <dsp:cNvSpPr/>
      </dsp:nvSpPr>
      <dsp:spPr>
        <a:xfrm>
          <a:off x="2509105" y="1563891"/>
          <a:ext cx="5018210" cy="1563891"/>
        </a:xfrm>
        <a:prstGeom prst="trapezoid">
          <a:avLst>
            <a:gd name="adj" fmla="val 8022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900" kern="1200" dirty="0"/>
            <a:t>Laten zien</a:t>
          </a:r>
        </a:p>
      </dsp:txBody>
      <dsp:txXfrm>
        <a:off x="3387292" y="1563891"/>
        <a:ext cx="3261837" cy="1563891"/>
      </dsp:txXfrm>
    </dsp:sp>
    <dsp:sp modelId="{8D28CB58-9200-B649-AE6A-9DAD0C953694}">
      <dsp:nvSpPr>
        <dsp:cNvPr id="0" name=""/>
        <dsp:cNvSpPr/>
      </dsp:nvSpPr>
      <dsp:spPr>
        <a:xfrm>
          <a:off x="1254552" y="3127783"/>
          <a:ext cx="7527316" cy="1563891"/>
        </a:xfrm>
        <a:prstGeom prst="trapezoid">
          <a:avLst>
            <a:gd name="adj" fmla="val 8022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900" kern="1200"/>
            <a:t>Toepassen</a:t>
          </a:r>
        </a:p>
      </dsp:txBody>
      <dsp:txXfrm>
        <a:off x="2571833" y="3127783"/>
        <a:ext cx="4892755" cy="1563891"/>
      </dsp:txXfrm>
    </dsp:sp>
    <dsp:sp modelId="{85B39E3F-4778-3246-9DEA-A3A678C4BA12}">
      <dsp:nvSpPr>
        <dsp:cNvPr id="0" name=""/>
        <dsp:cNvSpPr/>
      </dsp:nvSpPr>
      <dsp:spPr>
        <a:xfrm>
          <a:off x="0" y="4691675"/>
          <a:ext cx="10036421" cy="1563891"/>
        </a:xfrm>
        <a:prstGeom prst="trapezoid">
          <a:avLst>
            <a:gd name="adj" fmla="val 8022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5900" kern="1200"/>
            <a:t>Weten</a:t>
          </a:r>
        </a:p>
      </dsp:txBody>
      <dsp:txXfrm>
        <a:off x="1756373" y="4691675"/>
        <a:ext cx="6523674" cy="15638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6B0DD-D360-F64D-8673-0D5C56076376}">
      <dsp:nvSpPr>
        <dsp:cNvPr id="0" name=""/>
        <dsp:cNvSpPr/>
      </dsp:nvSpPr>
      <dsp:spPr>
        <a:xfrm>
          <a:off x="3763658" y="0"/>
          <a:ext cx="2509105" cy="1563891"/>
        </a:xfrm>
        <a:prstGeom prst="trapezoid">
          <a:avLst>
            <a:gd name="adj" fmla="val 8022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dirty="0"/>
            <a:t>Simulatie</a:t>
          </a:r>
        </a:p>
      </dsp:txBody>
      <dsp:txXfrm>
        <a:off x="3763658" y="0"/>
        <a:ext cx="2509105" cy="1563891"/>
      </dsp:txXfrm>
    </dsp:sp>
    <dsp:sp modelId="{D8762B0B-6B4E-1341-9FA4-2CBB1721DE8A}">
      <dsp:nvSpPr>
        <dsp:cNvPr id="0" name=""/>
        <dsp:cNvSpPr/>
      </dsp:nvSpPr>
      <dsp:spPr>
        <a:xfrm>
          <a:off x="2509105" y="1563891"/>
          <a:ext cx="5018210" cy="1563891"/>
        </a:xfrm>
        <a:prstGeom prst="trapezoid">
          <a:avLst>
            <a:gd name="adj" fmla="val 8022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dirty="0"/>
            <a:t>Scenario’s</a:t>
          </a:r>
        </a:p>
      </dsp:txBody>
      <dsp:txXfrm>
        <a:off x="3387292" y="1563891"/>
        <a:ext cx="3261837" cy="1563891"/>
      </dsp:txXfrm>
    </dsp:sp>
    <dsp:sp modelId="{8D28CB58-9200-B649-AE6A-9DAD0C953694}">
      <dsp:nvSpPr>
        <dsp:cNvPr id="0" name=""/>
        <dsp:cNvSpPr/>
      </dsp:nvSpPr>
      <dsp:spPr>
        <a:xfrm>
          <a:off x="1254552" y="3127783"/>
          <a:ext cx="7527316" cy="1563891"/>
        </a:xfrm>
        <a:prstGeom prst="trapezoid">
          <a:avLst>
            <a:gd name="adj" fmla="val 8022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dirty="0"/>
            <a:t>Vaardigheden</a:t>
          </a:r>
        </a:p>
      </dsp:txBody>
      <dsp:txXfrm>
        <a:off x="2571833" y="3127783"/>
        <a:ext cx="4892755" cy="1563891"/>
      </dsp:txXfrm>
    </dsp:sp>
    <dsp:sp modelId="{85B39E3F-4778-3246-9DEA-A3A678C4BA12}">
      <dsp:nvSpPr>
        <dsp:cNvPr id="0" name=""/>
        <dsp:cNvSpPr/>
      </dsp:nvSpPr>
      <dsp:spPr>
        <a:xfrm>
          <a:off x="0" y="4691675"/>
          <a:ext cx="10036421" cy="1563891"/>
        </a:xfrm>
        <a:prstGeom prst="trapezoid">
          <a:avLst>
            <a:gd name="adj" fmla="val 8022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230" tIns="62230" rIns="62230" bIns="6223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900" kern="1200" dirty="0"/>
            <a:t>Kennis</a:t>
          </a:r>
        </a:p>
      </dsp:txBody>
      <dsp:txXfrm>
        <a:off x="1756373" y="4691675"/>
        <a:ext cx="6523674" cy="1563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4C23215-6B69-EA4B-B761-77D2D07B0A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72702E2-AC3E-5646-B62D-87F4EE2C8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D7FCF-8D6A-974A-8C23-C3E473C29F34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91A69A-FEC8-7249-873C-0A946C9A69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55B58AB-6540-B646-9E1C-90F33956DE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19249-38F5-AF48-81CF-B2DFA16C6BA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674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5F84-F7A7-46FA-BC08-F661D96BBCA7}" type="datetimeFigureOut">
              <a:rPr lang="nl-NL" smtClean="0"/>
              <a:t>3-11-2020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F1AB-29EF-4445-A82D-E8624A7043C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90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344" y="302791"/>
            <a:ext cx="10363200" cy="14700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  <a:effectLst>
                  <a:outerShdw blurRad="381000" dir="5400000" algn="ctr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9952" y="39806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743405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pic>
        <p:nvPicPr>
          <p:cNvPr id="1026" name="Picture 2" descr="/var/folders/gl/3y4b_q857qg0qbnjggd1wmr00000gn/T/com.microsoft.Powerpoint/WebArchiveCopyPasteTempFiles/Z">
            <a:extLst>
              <a:ext uri="{FF2B5EF4-FFF2-40B4-BE49-F238E27FC236}">
                <a16:creationId xmlns:a16="http://schemas.microsoft.com/office/drawing/2014/main" id="{4E8F6AD9-D077-A544-9AB0-98E4FC7019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2" y="5805264"/>
            <a:ext cx="23876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0B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2"/>
          <p:cNvSpPr>
            <a:spLocks noGrp="1"/>
          </p:cNvSpPr>
          <p:nvPr>
            <p:ph idx="1"/>
          </p:nvPr>
        </p:nvSpPr>
        <p:spPr>
          <a:xfrm>
            <a:off x="1099864" y="1279302"/>
            <a:ext cx="10972800" cy="43099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5760"/>
            <a:ext cx="10972800" cy="1143000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rgbClr val="23114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-99392"/>
            <a:ext cx="109728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831637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1055440" y="1279302"/>
            <a:ext cx="10972800" cy="423793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7829" y="1279302"/>
            <a:ext cx="10972800" cy="4237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07317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3114C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23114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titel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pic>
        <p:nvPicPr>
          <p:cNvPr id="7" name="Picture 2" descr="/var/folders/gl/3y4b_q857qg0qbnjggd1wmr00000gn/T/com.microsoft.Powerpoint/WebArchiveCopyPasteTempFiles/Z">
            <a:extLst>
              <a:ext uri="{FF2B5EF4-FFF2-40B4-BE49-F238E27FC236}">
                <a16:creationId xmlns:a16="http://schemas.microsoft.com/office/drawing/2014/main" id="{DB211596-7027-B141-8CA8-29BA5ED4FD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2" y="5805264"/>
            <a:ext cx="23876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4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20BDB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1344" y="332656"/>
            <a:ext cx="10801200" cy="576064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 </a:t>
            </a:r>
          </a:p>
          <a:p>
            <a:r>
              <a:rPr lang="nl-NL" dirty="0"/>
              <a:t> </a:t>
            </a:r>
          </a:p>
          <a:p>
            <a:endParaRPr lang="nl-NL" dirty="0"/>
          </a:p>
          <a:p>
            <a:br>
              <a:rPr lang="nl-NL" dirty="0"/>
            </a:br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1A47A87-B28A-4161-8634-B210C739B788}"/>
              </a:ext>
            </a:extLst>
          </p:cNvPr>
          <p:cNvSpPr txBox="1"/>
          <p:nvPr/>
        </p:nvSpPr>
        <p:spPr>
          <a:xfrm>
            <a:off x="1919536" y="1700808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9A3555D-D634-C946-899A-E6BD0F01D95D}"/>
              </a:ext>
            </a:extLst>
          </p:cNvPr>
          <p:cNvSpPr txBox="1"/>
          <p:nvPr/>
        </p:nvSpPr>
        <p:spPr>
          <a:xfrm>
            <a:off x="729952" y="3956315"/>
            <a:ext cx="9367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chemeClr val="bg1"/>
                </a:solidFill>
              </a:rPr>
              <a:t>Beroepsvaardigheden  		Praktijkleren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42C4C39-EB0A-A645-B20F-30B43E3FC9A5}"/>
              </a:ext>
            </a:extLst>
          </p:cNvPr>
          <p:cNvSpPr txBox="1"/>
          <p:nvPr/>
        </p:nvSpPr>
        <p:spPr>
          <a:xfrm>
            <a:off x="772747" y="4957410"/>
            <a:ext cx="2293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dr. Wiebe de Vries</a:t>
            </a:r>
          </a:p>
        </p:txBody>
      </p:sp>
      <p:sp>
        <p:nvSpPr>
          <p:cNvPr id="8" name="Pijl links en rechts 7">
            <a:extLst>
              <a:ext uri="{FF2B5EF4-FFF2-40B4-BE49-F238E27FC236}">
                <a16:creationId xmlns:a16="http://schemas.microsoft.com/office/drawing/2014/main" id="{19FB809A-DA5F-3F4A-BF7A-9A76330D8081}"/>
              </a:ext>
            </a:extLst>
          </p:cNvPr>
          <p:cNvSpPr/>
          <p:nvPr/>
        </p:nvSpPr>
        <p:spPr>
          <a:xfrm>
            <a:off x="5879976" y="4166337"/>
            <a:ext cx="864096" cy="369332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04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CC523-0C13-D140-AE5D-4E2BDA791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Beroepsvaardigheden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719AFAC-2AF7-494E-BC02-86F2DC85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D29439-9B0A-8745-BC68-76FFDA121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05B766E-4C32-184E-BF44-CA4CAFFB9A8C}"/>
              </a:ext>
            </a:extLst>
          </p:cNvPr>
          <p:cNvSpPr txBox="1"/>
          <p:nvPr/>
        </p:nvSpPr>
        <p:spPr>
          <a:xfrm>
            <a:off x="1690272" y="2728719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7030A0"/>
                </a:solidFill>
                <a:latin typeface="American Typewriter" panose="02090604020004020304" pitchFamily="18" charset="77"/>
              </a:rPr>
              <a:t>Technisch</a:t>
            </a:r>
            <a:endParaRPr lang="nl-NL" b="1" dirty="0">
              <a:solidFill>
                <a:srgbClr val="7030A0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8773AF8-33FD-DF40-873C-4BEE1A4418F9}"/>
              </a:ext>
            </a:extLst>
          </p:cNvPr>
          <p:cNvSpPr txBox="1"/>
          <p:nvPr/>
        </p:nvSpPr>
        <p:spPr>
          <a:xfrm>
            <a:off x="2301684" y="1709192"/>
            <a:ext cx="1585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7030A0"/>
                </a:solidFill>
                <a:latin typeface="American Typewriter" panose="02090604020004020304" pitchFamily="18" charset="77"/>
              </a:rPr>
              <a:t>Hard</a:t>
            </a:r>
            <a:endParaRPr lang="nl-NL" b="1" dirty="0">
              <a:solidFill>
                <a:srgbClr val="7030A0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85367F3-DCB8-2640-BAAF-CC23694DF49D}"/>
              </a:ext>
            </a:extLst>
          </p:cNvPr>
          <p:cNvSpPr txBox="1"/>
          <p:nvPr/>
        </p:nvSpPr>
        <p:spPr>
          <a:xfrm>
            <a:off x="6228014" y="1713152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7030A0"/>
                </a:solidFill>
                <a:latin typeface="American Typewriter" panose="02090604020004020304" pitchFamily="18" charset="77"/>
              </a:rPr>
              <a:t>Soft</a:t>
            </a:r>
            <a:endParaRPr lang="nl-NL" b="1" dirty="0">
              <a:solidFill>
                <a:srgbClr val="7030A0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E48CFC2-2DD2-2D4C-9DBD-D31CE756E876}"/>
              </a:ext>
            </a:extLst>
          </p:cNvPr>
          <p:cNvSpPr txBox="1"/>
          <p:nvPr/>
        </p:nvSpPr>
        <p:spPr>
          <a:xfrm>
            <a:off x="5383164" y="2728719"/>
            <a:ext cx="4227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7030A0"/>
                </a:solidFill>
                <a:latin typeface="American Typewriter" panose="02090604020004020304" pitchFamily="18" charset="77"/>
              </a:rPr>
              <a:t>Niet-technisch</a:t>
            </a:r>
            <a:endParaRPr lang="nl-NL" b="1" dirty="0">
              <a:solidFill>
                <a:srgbClr val="7030A0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7" name="Pijl links en rechts 6">
            <a:extLst>
              <a:ext uri="{FF2B5EF4-FFF2-40B4-BE49-F238E27FC236}">
                <a16:creationId xmlns:a16="http://schemas.microsoft.com/office/drawing/2014/main" id="{3B2D1BF8-0F9D-8547-8D7B-CA8227876E79}"/>
              </a:ext>
            </a:extLst>
          </p:cNvPr>
          <p:cNvSpPr/>
          <p:nvPr/>
        </p:nvSpPr>
        <p:spPr>
          <a:xfrm>
            <a:off x="4498584" y="2354970"/>
            <a:ext cx="884580" cy="435858"/>
          </a:xfrm>
          <a:prstGeom prst="left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56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Beroepsvaardigheden</a:t>
            </a:r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D5715ADE-8277-064D-B872-E9FAD181E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253045"/>
              </p:ext>
            </p:extLst>
          </p:nvPr>
        </p:nvGraphicFramePr>
        <p:xfrm>
          <a:off x="1100138" y="125760"/>
          <a:ext cx="10036422" cy="6255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541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Beroepsvaardigheden</a:t>
            </a:r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D5715ADE-8277-064D-B872-E9FAD181E5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778278"/>
              </p:ext>
            </p:extLst>
          </p:nvPr>
        </p:nvGraphicFramePr>
        <p:xfrm>
          <a:off x="1100138" y="125760"/>
          <a:ext cx="10036422" cy="6255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9332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Borging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5</a:t>
            </a:fld>
            <a:endParaRPr lang="nl-NL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02BBD28D-2E27-C841-8C2C-E8AAA280E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788092"/>
              </p:ext>
            </p:extLst>
          </p:nvPr>
        </p:nvGraphicFramePr>
        <p:xfrm>
          <a:off x="1055440" y="1340768"/>
          <a:ext cx="10225135" cy="3014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74348">
                  <a:extLst>
                    <a:ext uri="{9D8B030D-6E8A-4147-A177-3AD203B41FA5}">
                      <a16:colId xmlns:a16="http://schemas.microsoft.com/office/drawing/2014/main" val="54694357"/>
                    </a:ext>
                  </a:extLst>
                </a:gridCol>
                <a:gridCol w="2337174">
                  <a:extLst>
                    <a:ext uri="{9D8B030D-6E8A-4147-A177-3AD203B41FA5}">
                      <a16:colId xmlns:a16="http://schemas.microsoft.com/office/drawing/2014/main" val="815505863"/>
                    </a:ext>
                  </a:extLst>
                </a:gridCol>
                <a:gridCol w="3213613">
                  <a:extLst>
                    <a:ext uri="{9D8B030D-6E8A-4147-A177-3AD203B41FA5}">
                      <a16:colId xmlns:a16="http://schemas.microsoft.com/office/drawing/2014/main" val="2161127632"/>
                    </a:ext>
                  </a:extLst>
                </a:gridCol>
              </a:tblGrid>
              <a:tr h="487567">
                <a:tc>
                  <a:txBody>
                    <a:bodyPr/>
                    <a:lstStyle/>
                    <a:p>
                      <a:r>
                        <a:rPr lang="nl-NL" sz="2400" dirty="0"/>
                        <a:t>Niveau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Wie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Wat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82094"/>
                  </a:ext>
                </a:extLst>
              </a:tr>
              <a:tr h="842400">
                <a:tc>
                  <a:txBody>
                    <a:bodyPr/>
                    <a:lstStyle/>
                    <a:p>
                      <a:r>
                        <a:rPr lang="nl-NL" sz="2400" dirty="0"/>
                        <a:t>Kan de student het?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Peer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Is de student vaardig?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2845105"/>
                  </a:ext>
                </a:extLst>
              </a:tr>
              <a:tr h="842400">
                <a:tc>
                  <a:txBody>
                    <a:bodyPr/>
                    <a:lstStyle/>
                    <a:p>
                      <a:r>
                        <a:rPr lang="nl-NL" sz="2400" dirty="0"/>
                        <a:t>Doet de student het goed?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Docent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Is de student bekwaam?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79200"/>
                  </a:ext>
                </a:extLst>
              </a:tr>
              <a:tr h="842400">
                <a:tc>
                  <a:txBody>
                    <a:bodyPr/>
                    <a:lstStyle/>
                    <a:p>
                      <a:r>
                        <a:rPr lang="nl-NL" sz="2400" dirty="0"/>
                        <a:t>Doet de student het verantwoord?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Werkbegeleider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2400" dirty="0"/>
                        <a:t>Is de student bevoegd?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4913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27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9CC523-0C13-D140-AE5D-4E2BDA791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719AFAC-2AF7-494E-BC02-86F2DC85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C3162C4A-6320-1B4C-9B73-F16434388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952" y="116632"/>
            <a:ext cx="6552000" cy="6074933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D29439-9B0A-8745-BC68-76FFDA121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7465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5184D5-95B6-B848-97C2-74636205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AA2B746-89B4-7342-8A7E-34874287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B2A9E73-35EF-1C4F-A8B7-6AA891C89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Tx/>
              <a:buChar char="-"/>
            </a:pPr>
            <a:r>
              <a:rPr lang="nl-NL" sz="3200" dirty="0"/>
              <a:t>Wat moeten wij onze studenten leren?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nl-NL" sz="3200" dirty="0"/>
              <a:t>Wat zouden we onze studenten kunnen leren?</a:t>
            </a:r>
          </a:p>
          <a:p>
            <a:pPr>
              <a:lnSpc>
                <a:spcPct val="200000"/>
              </a:lnSpc>
              <a:buFontTx/>
              <a:buChar char="-"/>
            </a:pPr>
            <a:r>
              <a:rPr lang="nl-NL" sz="3200" dirty="0"/>
              <a:t>Wat kunnen jullie beter de student leren?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61F5AB8-EA2C-9846-8D5D-BD83C2198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722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610C988-1324-BB4F-89E0-140F1DA5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367004D-C4D6-ED43-AA32-1A95A8C6D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FDE0E5C-F8FC-7840-8590-BA04F6D8D56C}"/>
              </a:ext>
            </a:extLst>
          </p:cNvPr>
          <p:cNvSpPr/>
          <p:nvPr/>
        </p:nvSpPr>
        <p:spPr>
          <a:xfrm>
            <a:off x="335360" y="2137001"/>
            <a:ext cx="1104847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TopUp"/>
              <a:lightRig rig="threePt" dir="t"/>
            </a:scene3d>
          </a:bodyPr>
          <a:lstStyle/>
          <a:p>
            <a:pPr algn="ctr"/>
            <a:r>
              <a:rPr lang="nl-NL" sz="80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Dank voor jullie aandacht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E47C6AA-435B-6C4A-A22C-960B9A6E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0062628"/>
      </p:ext>
    </p:extLst>
  </p:cSld>
  <p:clrMapOvr>
    <a:masterClrMapping/>
  </p:clrMapOvr>
</p:sld>
</file>

<file path=ppt/theme/theme1.xml><?xml version="1.0" encoding="utf-8"?>
<a:theme xmlns:a="http://schemas.openxmlformats.org/drawingml/2006/main" name="HSLeiden PP Huisstijl presentatie nieuw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sjabloon" id="{DC1A71B5-DCFF-45BD-8107-3F685C87A841}" vid="{2A6C6B5B-F0CD-463F-BE5D-35FE810AE0C6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5e14aff-d00f-40f2-907a-1b50bb902b4b">
      <UserInfo>
        <DisplayName>Mastrigt, Ronald van</DisplayName>
        <AccountId>591</AccountId>
        <AccountType/>
      </UserInfo>
      <UserInfo>
        <DisplayName>e.deboer@converseconsulting.eu</DisplayName>
        <AccountId>6415</AccountId>
        <AccountType/>
      </UserInfo>
      <UserInfo>
        <DisplayName>Bosch, Nijnke van den</DisplayName>
        <AccountId>413</AccountId>
        <AccountType/>
      </UserInfo>
      <UserInfo>
        <DisplayName>Koevoets, Fleur</DisplayName>
        <AccountId>536</AccountId>
        <AccountType/>
      </UserInfo>
      <UserInfo>
        <DisplayName>Janssen, Nanda</DisplayName>
        <AccountId>1500</AccountId>
        <AccountType/>
      </UserInfo>
      <UserInfo>
        <DisplayName>Nieuwenhuizen, Daniel</DisplayName>
        <AccountId>2833</AccountId>
        <AccountType/>
      </UserInfo>
      <UserInfo>
        <DisplayName>avliemt@gmail.com</DisplayName>
        <AccountId>7900</AccountId>
        <AccountType/>
      </UserInfo>
      <UserInfo>
        <DisplayName>Thomlinson, Sam</DisplayName>
        <AccountId>8058</AccountId>
        <AccountType/>
      </UserInfo>
      <UserInfo>
        <DisplayName>Bianchi, Haico</DisplayName>
        <AccountId>282</AccountId>
        <AccountType/>
      </UserInfo>
      <UserInfo>
        <DisplayName>Inkoop HL</DisplayName>
        <AccountId>8556</AccountId>
        <AccountType/>
      </UserInfo>
      <UserInfo>
        <DisplayName/>
        <AccountId>146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56C67C-923D-4FEF-B145-96D08C9F8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778410-f3be-4063-a6d5-4b1f020b2c49"/>
    <ds:schemaRef ds:uri="35e14aff-d00f-40f2-907a-1b50bb902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87851D-6322-46FA-BE21-A471BA7BE6F5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c3e863d3-874a-42ad-a380-5267e7cb8656"/>
    <ds:schemaRef ds:uri="http://www.w3.org/XML/1998/namespace"/>
    <ds:schemaRef ds:uri="http://schemas.openxmlformats.org/package/2006/metadata/core-properties"/>
    <ds:schemaRef ds:uri="a6fa3e79-6cb7-4edb-9698-2f8c73957bb9"/>
    <ds:schemaRef ds:uri="http://schemas.microsoft.com/office/2006/metadata/properties"/>
    <ds:schemaRef ds:uri="35e14aff-d00f-40f2-907a-1b50bb902b4b"/>
  </ds:schemaRefs>
</ds:datastoreItem>
</file>

<file path=customXml/itemProps3.xml><?xml version="1.0" encoding="utf-8"?>
<ds:datastoreItem xmlns:ds="http://schemas.openxmlformats.org/officeDocument/2006/customXml" ds:itemID="{B9DA640C-F604-49EC-B589-D7B3B8BE3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103</Words>
  <Application>Microsoft Office PowerPoint</Application>
  <PresentationFormat>Widescreen</PresentationFormat>
  <Paragraphs>49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HSLeiden PP Huisstijl presentatie nieuw</vt:lpstr>
      <vt:lpstr> </vt:lpstr>
      <vt:lpstr>Beroepsvaardigheden</vt:lpstr>
      <vt:lpstr>Beroepsvaardigheden</vt:lpstr>
      <vt:lpstr>Beroepsvaardigheden</vt:lpstr>
      <vt:lpstr>Borging</vt:lpstr>
      <vt:lpstr>PowerPoint Presentation</vt:lpstr>
      <vt:lpstr>Vragen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Hoogenboom, Claudia</dc:creator>
  <cp:lastModifiedBy>Vries, Wiebe de</cp:lastModifiedBy>
  <cp:revision>10</cp:revision>
  <cp:lastPrinted>2020-10-06T06:34:13Z</cp:lastPrinted>
  <dcterms:created xsi:type="dcterms:W3CDTF">2020-08-27T11:24:40Z</dcterms:created>
  <dcterms:modified xsi:type="dcterms:W3CDTF">2020-11-03T12:39:40Z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  <property fmtid="{D5CDD505-2E9C-101B-9397-08002B2CF9AE}" pid="3" name="hl_doelgroep">
    <vt:lpwstr>3;#student|0b303f8e-1c75-49b6-9c22-3503af27efac;#7;#Medewerker|882c9350-9624-42d3-b869-6c3d44626b60</vt:lpwstr>
  </property>
  <property fmtid="{D5CDD505-2E9C-101B-9397-08002B2CF9AE}" pid="4" name="hl_onderwerp">
    <vt:lpwstr>358;#Huisstijl|35175797-e217-4e78-b165-b4869f83dc65</vt:lpwstr>
  </property>
  <property fmtid="{D5CDD505-2E9C-101B-9397-08002B2CF9AE}" pid="5" name="hl_periode">
    <vt:lpwstr/>
  </property>
  <property fmtid="{D5CDD505-2E9C-101B-9397-08002B2CF9AE}" pid="6" name="hl_afdeling_opleiding">
    <vt:lpwstr>357;#Traffic|47d510a5-3fed-4bff-830b-d9bbb44b4388</vt:lpwstr>
  </property>
  <property fmtid="{D5CDD505-2E9C-101B-9397-08002B2CF9AE}" pid="7" name="hl_kenmerk">
    <vt:lpwstr>125;#Template|2c7720aa-7127-4f68-9eac-a79deff4e0e0</vt:lpwstr>
  </property>
  <property fmtid="{D5CDD505-2E9C-101B-9397-08002B2CF9AE}" pid="8" name="hl_dienst_faculteit">
    <vt:lpwstr>263;#Marketing ＆ Communicatie|e4b15a6d-fcac-4d99-82b1-2cd9ff886aa7</vt:lpwstr>
  </property>
  <property fmtid="{D5CDD505-2E9C-101B-9397-08002B2CF9AE}" pid="9" name="hl_status">
    <vt:lpwstr>9;#Definitief|2c963a99-9f67-4b56-8397-ef78c6cc2805</vt:lpwstr>
  </property>
  <property fmtid="{D5CDD505-2E9C-101B-9397-08002B2CF9AE}" pid="10" name="SharedWithUsers">
    <vt:lpwstr>591;#Mastrigt, Ronald van;#6415;#e.deboer@converseconsulting.eu;#413;#Bosch, Nijnke van den;#536;#Koevoets, Fleur;#1500;#Janssen, Nanda;#2833;#Nieuwenhuizen, Daniel;#7900;#avliemt@gmail.com;#8058;#Thomlinson, Sam;#282;#Bianchi, Haico;#8556;#Inkoop HL;#146</vt:lpwstr>
  </property>
</Properties>
</file>