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Layouts/slideLayout6.xml" ContentType="application/vnd.openxmlformats-officedocument.presentationml.slideLayout+xml"/>
  <Override PartName="/ppt/notesSlides/notesSlide38.xml" ContentType="application/vnd.openxmlformats-officedocument.presentationml.notesSlide+xml"/>
  <Override PartName="/ppt/slides/slide25.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27.xml" ContentType="application/vnd.openxmlformats-officedocument.presentationml.notesSlide+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notesSlides/notesSlide34.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32.xml" ContentType="application/vnd.openxmlformats-officedocument.presentationml.notesSlide+xml"/>
  <Override PartName="/ppt/notesSlides/notesSlide41.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notesSlides/notesSlide3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Default Extension="jpeg" ContentType="image/jpeg"/>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notesSlides/notesSlide3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ppt/notesSlides/notesSlide3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notesSlides/notesSlide3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40.xml" ContentType="application/vnd.openxmlformats-officedocument.presentationml.notesSlide+xml"/>
  <Override PartName="/ppt/notesSlides/notesSlide6.xml" ContentType="application/vnd.openxmlformats-officedocument.presentationml.notesSlide+xml"/>
  <Override PartName="/ppt/slides/slide8.xml" ContentType="application/vnd.openxmlformats-officedocument.presentationml.slide+xml"/>
  <Override PartName="/ppt/slides/slide49.xml" ContentType="application/vnd.openxmlformats-officedocument.presentationml.slide+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notesSlides/notesSlide18.xml" ContentType="application/vnd.openxmlformats-officedocument.presentationml.notesSlide+xml"/>
  <Override PartName="/ppt/notesSlides/notesSlide36.xml" ContentType="application/vnd.openxmlformats-officedocument.presentationml.notesSlide+xml"/>
  <Default Extension="rels" ContentType="application/vnd.openxmlformats-package.relationship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51"/>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4" r:id="rId29"/>
    <p:sldId id="285" r:id="rId30"/>
    <p:sldId id="286" r:id="rId31"/>
    <p:sldId id="287" r:id="rId32"/>
    <p:sldId id="288" r:id="rId33"/>
    <p:sldId id="289" r:id="rId34"/>
    <p:sldId id="290" r:id="rId35"/>
    <p:sldId id="291" r:id="rId36"/>
    <p:sldId id="292" r:id="rId37"/>
    <p:sldId id="293" r:id="rId38"/>
    <p:sldId id="297" r:id="rId39"/>
    <p:sldId id="283" r:id="rId40"/>
    <p:sldId id="298" r:id="rId41"/>
    <p:sldId id="299" r:id="rId42"/>
    <p:sldId id="300" r:id="rId43"/>
    <p:sldId id="294" r:id="rId44"/>
    <p:sldId id="301" r:id="rId45"/>
    <p:sldId id="302" r:id="rId46"/>
    <p:sldId id="295" r:id="rId47"/>
    <p:sldId id="303" r:id="rId48"/>
    <p:sldId id="296" r:id="rId49"/>
    <p:sldId id="304" r:id="rId50"/>
  </p:sldIdLst>
  <p:sldSz cx="9144000" cy="6858000" type="screen4x3"/>
  <p:notesSz cx="6858000" cy="9144000"/>
  <p:defaultTextStyle>
    <a:defPPr>
      <a:defRPr lang="nl-NL"/>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notesMaster" Target="notesMasters/notesMaster1.xml"/><Relationship Id="rId3" Type="http://schemas.openxmlformats.org/officeDocument/2006/relationships/slide" Target="slides/slide2.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nl-NL"/>
          </a:p>
        </p:txBody>
      </p:sp>
      <p:sp>
        <p:nvSpPr>
          <p:cNvPr id="3" name="Tijdelijke aanduiding voor datum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C14BB79F-D131-4B37-9041-B89055A4AEB3}" type="datetimeFigureOut">
              <a:rPr lang="nl-NL"/>
              <a:pPr>
                <a:defRPr/>
              </a:pPr>
              <a:t>1-2-2012</a:t>
            </a:fld>
            <a:endParaRPr lang="nl-NL"/>
          </a:p>
        </p:txBody>
      </p:sp>
      <p:sp>
        <p:nvSpPr>
          <p:cNvPr id="4" name="Tijdelijke aanduiding voor dia-afbeelding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nl-NL" noProof="0"/>
          </a:p>
        </p:txBody>
      </p:sp>
      <p:sp>
        <p:nvSpPr>
          <p:cNvPr id="5" name="Tijdelijke aanduiding voor notitie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nl-NL" noProof="0" smtClean="0"/>
              <a:t>Klik om de modelstijlen te bewerken</a:t>
            </a:r>
          </a:p>
          <a:p>
            <a:pPr lvl="1"/>
            <a:r>
              <a:rPr lang="nl-NL" noProof="0" smtClean="0"/>
              <a:t>Tweede niveau</a:t>
            </a:r>
          </a:p>
          <a:p>
            <a:pPr lvl="2"/>
            <a:r>
              <a:rPr lang="nl-NL" noProof="0" smtClean="0"/>
              <a:t>Derde niveau</a:t>
            </a:r>
          </a:p>
          <a:p>
            <a:pPr lvl="3"/>
            <a:r>
              <a:rPr lang="nl-NL" noProof="0" smtClean="0"/>
              <a:t>Vierde niveau</a:t>
            </a:r>
          </a:p>
          <a:p>
            <a:pPr lvl="4"/>
            <a:r>
              <a:rPr lang="nl-NL" noProof="0" smtClean="0"/>
              <a:t>Vijfde niveau</a:t>
            </a:r>
            <a:endParaRPr lang="nl-NL" noProof="0"/>
          </a:p>
        </p:txBody>
      </p:sp>
      <p:sp>
        <p:nvSpPr>
          <p:cNvPr id="6" name="Tijdelijke aanduiding voor voettekst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nl-NL"/>
          </a:p>
        </p:txBody>
      </p:sp>
      <p:sp>
        <p:nvSpPr>
          <p:cNvPr id="7" name="Tijdelijke aanduiding voor dianumm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D1C84001-B393-45E5-A0E4-0BC12A3FCF04}" type="slidenum">
              <a:rPr lang="nl-NL"/>
              <a:pPr>
                <a:defRPr/>
              </a:pPr>
              <a:t>‹nr.›</a:t>
            </a:fld>
            <a:endParaRPr lang="nl-NL"/>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1536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1536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86F6054D-4104-4C52-9B22-24941B01F652}" type="slidenum">
              <a:rPr lang="nl-NL"/>
              <a:pPr fontAlgn="base">
                <a:spcBef>
                  <a:spcPct val="0"/>
                </a:spcBef>
                <a:spcAft>
                  <a:spcPct val="0"/>
                </a:spcAft>
              </a:pPr>
              <a:t>1</a:t>
            </a:fld>
            <a:endParaRPr lang="nl-NL"/>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3379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3379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ACBBC94-C782-478E-9025-2BD0F985ABD4}" type="slidenum">
              <a:rPr lang="nl-NL"/>
              <a:pPr fontAlgn="base">
                <a:spcBef>
                  <a:spcPct val="0"/>
                </a:spcBef>
                <a:spcAft>
                  <a:spcPct val="0"/>
                </a:spcAft>
              </a:pPr>
              <a:t>10</a:t>
            </a:fld>
            <a:endParaRPr lang="nl-NL"/>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3584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3584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BF12981-CAAD-4F4A-A1A6-BADE1E650808}" type="slidenum">
              <a:rPr lang="nl-NL"/>
              <a:pPr fontAlgn="base">
                <a:spcBef>
                  <a:spcPct val="0"/>
                </a:spcBef>
                <a:spcAft>
                  <a:spcPct val="0"/>
                </a:spcAft>
              </a:pPr>
              <a:t>11</a:t>
            </a:fld>
            <a:endParaRPr lang="nl-NL"/>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3789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3789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2BA7090C-D08F-486A-BF01-7EF8E7B1CF2F}" type="slidenum">
              <a:rPr lang="nl-NL"/>
              <a:pPr fontAlgn="base">
                <a:spcBef>
                  <a:spcPct val="0"/>
                </a:spcBef>
                <a:spcAft>
                  <a:spcPct val="0"/>
                </a:spcAft>
              </a:pPr>
              <a:t>12</a:t>
            </a:fld>
            <a:endParaRPr lang="nl-NL"/>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3993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3993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298CBC18-36DD-4AEE-9CC0-9661027F221E}" type="slidenum">
              <a:rPr lang="nl-NL"/>
              <a:pPr fontAlgn="base">
                <a:spcBef>
                  <a:spcPct val="0"/>
                </a:spcBef>
                <a:spcAft>
                  <a:spcPct val="0"/>
                </a:spcAft>
              </a:pPr>
              <a:t>13</a:t>
            </a:fld>
            <a:endParaRPr lang="nl-NL"/>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4198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4198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9A043FB-44CB-40C4-AE6B-7B2532C0C8B9}" type="slidenum">
              <a:rPr lang="nl-NL"/>
              <a:pPr fontAlgn="base">
                <a:spcBef>
                  <a:spcPct val="0"/>
                </a:spcBef>
                <a:spcAft>
                  <a:spcPct val="0"/>
                </a:spcAft>
              </a:pPr>
              <a:t>14</a:t>
            </a:fld>
            <a:endParaRPr lang="nl-NL"/>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4403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4403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9C221A2-7C77-4595-AE15-775B490A3082}" type="slidenum">
              <a:rPr lang="nl-NL"/>
              <a:pPr fontAlgn="base">
                <a:spcBef>
                  <a:spcPct val="0"/>
                </a:spcBef>
                <a:spcAft>
                  <a:spcPct val="0"/>
                </a:spcAft>
              </a:pPr>
              <a:t>15</a:t>
            </a:fld>
            <a:endParaRPr lang="nl-NL"/>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4608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4608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03F5FDF3-7871-4890-97F0-48D1712FC712}" type="slidenum">
              <a:rPr lang="nl-NL"/>
              <a:pPr fontAlgn="base">
                <a:spcBef>
                  <a:spcPct val="0"/>
                </a:spcBef>
                <a:spcAft>
                  <a:spcPct val="0"/>
                </a:spcAft>
              </a:pPr>
              <a:t>16</a:t>
            </a:fld>
            <a:endParaRPr lang="nl-NL"/>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4813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4813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0A4D5A5-8473-49B6-A880-430AFFF565D2}" type="slidenum">
              <a:rPr lang="nl-NL"/>
              <a:pPr fontAlgn="base">
                <a:spcBef>
                  <a:spcPct val="0"/>
                </a:spcBef>
                <a:spcAft>
                  <a:spcPct val="0"/>
                </a:spcAft>
              </a:pPr>
              <a:t>17</a:t>
            </a:fld>
            <a:endParaRPr lang="nl-NL"/>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5017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5017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311CAE1E-E329-41C0-8423-FECD1B6A0B03}" type="slidenum">
              <a:rPr lang="nl-NL"/>
              <a:pPr fontAlgn="base">
                <a:spcBef>
                  <a:spcPct val="0"/>
                </a:spcBef>
                <a:spcAft>
                  <a:spcPct val="0"/>
                </a:spcAft>
              </a:pPr>
              <a:t>18</a:t>
            </a:fld>
            <a:endParaRPr lang="nl-NL"/>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5222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5222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06D48FCC-AA49-4643-9A89-BD299C2F91B1}" type="slidenum">
              <a:rPr lang="nl-NL"/>
              <a:pPr fontAlgn="base">
                <a:spcBef>
                  <a:spcPct val="0"/>
                </a:spcBef>
                <a:spcAft>
                  <a:spcPct val="0"/>
                </a:spcAft>
              </a:pPr>
              <a:t>19</a:t>
            </a:fld>
            <a:endParaRPr lang="nl-NL"/>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1741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1741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43426D97-9A43-413A-BF30-CA93A3BF3DB8}" type="slidenum">
              <a:rPr lang="nl-NL"/>
              <a:pPr fontAlgn="base">
                <a:spcBef>
                  <a:spcPct val="0"/>
                </a:spcBef>
                <a:spcAft>
                  <a:spcPct val="0"/>
                </a:spcAft>
              </a:pPr>
              <a:t>2</a:t>
            </a:fld>
            <a:endParaRPr lang="nl-NL"/>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5427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5427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87748D70-F553-430A-8E4D-0ED1D142B286}" type="slidenum">
              <a:rPr lang="nl-NL"/>
              <a:pPr fontAlgn="base">
                <a:spcBef>
                  <a:spcPct val="0"/>
                </a:spcBef>
                <a:spcAft>
                  <a:spcPct val="0"/>
                </a:spcAft>
              </a:pPr>
              <a:t>20</a:t>
            </a:fld>
            <a:endParaRPr lang="nl-NL"/>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5632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5632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BE3521B-147D-44A1-A774-4C9EC095059B}" type="slidenum">
              <a:rPr lang="nl-NL"/>
              <a:pPr fontAlgn="base">
                <a:spcBef>
                  <a:spcPct val="0"/>
                </a:spcBef>
                <a:spcAft>
                  <a:spcPct val="0"/>
                </a:spcAft>
              </a:pPr>
              <a:t>21</a:t>
            </a:fld>
            <a:endParaRPr lang="nl-NL"/>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6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5837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5837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282FF5D-45F2-4A4D-81B2-CFFA87C5C34B}" type="slidenum">
              <a:rPr lang="nl-NL"/>
              <a:pPr fontAlgn="base">
                <a:spcBef>
                  <a:spcPct val="0"/>
                </a:spcBef>
                <a:spcAft>
                  <a:spcPct val="0"/>
                </a:spcAft>
              </a:pPr>
              <a:t>22</a:t>
            </a:fld>
            <a:endParaRPr lang="nl-NL"/>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6041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6041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F4943C50-22B5-41D2-BD49-35CAC286CE66}" type="slidenum">
              <a:rPr lang="nl-NL"/>
              <a:pPr fontAlgn="base">
                <a:spcBef>
                  <a:spcPct val="0"/>
                </a:spcBef>
                <a:spcAft>
                  <a:spcPct val="0"/>
                </a:spcAft>
              </a:pPr>
              <a:t>23</a:t>
            </a:fld>
            <a:endParaRPr lang="nl-NL"/>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6246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6246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CCBE17B-41E5-42F4-BA4B-1B7AD3B9E114}" type="slidenum">
              <a:rPr lang="nl-NL"/>
              <a:pPr fontAlgn="base">
                <a:spcBef>
                  <a:spcPct val="0"/>
                </a:spcBef>
                <a:spcAft>
                  <a:spcPct val="0"/>
                </a:spcAft>
              </a:pPr>
              <a:t>24</a:t>
            </a:fld>
            <a:endParaRPr lang="nl-NL"/>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6451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6451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0F27D245-0397-4C50-AFF9-902C9BD42539}" type="slidenum">
              <a:rPr lang="nl-NL"/>
              <a:pPr fontAlgn="base">
                <a:spcBef>
                  <a:spcPct val="0"/>
                </a:spcBef>
                <a:spcAft>
                  <a:spcPct val="0"/>
                </a:spcAft>
              </a:pPr>
              <a:t>25</a:t>
            </a:fld>
            <a:endParaRPr lang="nl-NL"/>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6656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6656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2282ACD-38DF-4ABF-98C4-34279F8EA774}" type="slidenum">
              <a:rPr lang="nl-NL"/>
              <a:pPr fontAlgn="base">
                <a:spcBef>
                  <a:spcPct val="0"/>
                </a:spcBef>
                <a:spcAft>
                  <a:spcPct val="0"/>
                </a:spcAft>
              </a:pPr>
              <a:t>26</a:t>
            </a:fld>
            <a:endParaRPr lang="nl-NL"/>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0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6861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6861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ADE8BD4-836D-4A95-8D6D-492C1DEEF946}" type="slidenum">
              <a:rPr lang="nl-NL"/>
              <a:pPr fontAlgn="base">
                <a:spcBef>
                  <a:spcPct val="0"/>
                </a:spcBef>
                <a:spcAft>
                  <a:spcPct val="0"/>
                </a:spcAft>
              </a:pPr>
              <a:t>27</a:t>
            </a:fld>
            <a:endParaRPr lang="nl-NL"/>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7270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7270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816AEC61-A2EA-4551-8C45-7D28C9642F75}" type="slidenum">
              <a:rPr lang="nl-NL"/>
              <a:pPr fontAlgn="base">
                <a:spcBef>
                  <a:spcPct val="0"/>
                </a:spcBef>
                <a:spcAft>
                  <a:spcPct val="0"/>
                </a:spcAft>
              </a:pPr>
              <a:t>28</a:t>
            </a:fld>
            <a:endParaRPr lang="nl-NL"/>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7475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7475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9CD1AA0-4362-4AD1-BEE7-9B3464FEDF89}" type="slidenum">
              <a:rPr lang="nl-NL"/>
              <a:pPr fontAlgn="base">
                <a:spcBef>
                  <a:spcPct val="0"/>
                </a:spcBef>
                <a:spcAft>
                  <a:spcPct val="0"/>
                </a:spcAft>
              </a:pPr>
              <a:t>29</a:t>
            </a:fld>
            <a:endParaRPr lang="nl-NL"/>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1945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1945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9028CE2-0CDA-47DE-AA4F-FBA439E8D1AB}" type="slidenum">
              <a:rPr lang="nl-NL"/>
              <a:pPr fontAlgn="base">
                <a:spcBef>
                  <a:spcPct val="0"/>
                </a:spcBef>
                <a:spcAft>
                  <a:spcPct val="0"/>
                </a:spcAft>
              </a:pPr>
              <a:t>3</a:t>
            </a:fld>
            <a:endParaRPr lang="nl-NL"/>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7680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7680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A4E8249-6C66-4ADA-887D-0E4AD205267E}" type="slidenum">
              <a:rPr lang="nl-NL"/>
              <a:pPr fontAlgn="base">
                <a:spcBef>
                  <a:spcPct val="0"/>
                </a:spcBef>
                <a:spcAft>
                  <a:spcPct val="0"/>
                </a:spcAft>
              </a:pPr>
              <a:t>30</a:t>
            </a:fld>
            <a:endParaRPr lang="nl-NL"/>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4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7885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7885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E3E5643A-2290-4682-8FC5-C92AACA536AF}" type="slidenum">
              <a:rPr lang="nl-NL"/>
              <a:pPr fontAlgn="base">
                <a:spcBef>
                  <a:spcPct val="0"/>
                </a:spcBef>
                <a:spcAft>
                  <a:spcPct val="0"/>
                </a:spcAft>
              </a:pPr>
              <a:t>31</a:t>
            </a:fld>
            <a:endParaRPr lang="nl-NL"/>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8089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8089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C059E489-7EC5-4C92-8E81-36B0E13E3DC8}" type="slidenum">
              <a:rPr lang="nl-NL"/>
              <a:pPr fontAlgn="base">
                <a:spcBef>
                  <a:spcPct val="0"/>
                </a:spcBef>
                <a:spcAft>
                  <a:spcPct val="0"/>
                </a:spcAft>
              </a:pPr>
              <a:t>32</a:t>
            </a:fld>
            <a:endParaRPr lang="nl-NL"/>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8294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8294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10A22CF3-8261-4B6E-89C3-E2F162613979}" type="slidenum">
              <a:rPr lang="nl-NL"/>
              <a:pPr fontAlgn="base">
                <a:spcBef>
                  <a:spcPct val="0"/>
                </a:spcBef>
                <a:spcAft>
                  <a:spcPct val="0"/>
                </a:spcAft>
              </a:pPr>
              <a:t>33</a:t>
            </a:fld>
            <a:endParaRPr lang="nl-NL"/>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8499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8499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21F429DC-A295-40CA-994C-A79D006A8803}" type="slidenum">
              <a:rPr lang="nl-NL"/>
              <a:pPr fontAlgn="base">
                <a:spcBef>
                  <a:spcPct val="0"/>
                </a:spcBef>
                <a:spcAft>
                  <a:spcPct val="0"/>
                </a:spcAft>
              </a:pPr>
              <a:t>34</a:t>
            </a:fld>
            <a:endParaRPr lang="nl-NL"/>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8704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8704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F0CE6CA2-7DD4-43BD-9581-75A1464416CB}" type="slidenum">
              <a:rPr lang="nl-NL"/>
              <a:pPr fontAlgn="base">
                <a:spcBef>
                  <a:spcPct val="0"/>
                </a:spcBef>
                <a:spcAft>
                  <a:spcPct val="0"/>
                </a:spcAft>
              </a:pPr>
              <a:t>35</a:t>
            </a:fld>
            <a:endParaRPr lang="nl-NL"/>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8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8909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8909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C70B0D44-A8B5-4A69-9BC4-2B40C4E90893}" type="slidenum">
              <a:rPr lang="nl-NL"/>
              <a:pPr fontAlgn="base">
                <a:spcBef>
                  <a:spcPct val="0"/>
                </a:spcBef>
                <a:spcAft>
                  <a:spcPct val="0"/>
                </a:spcAft>
              </a:pPr>
              <a:t>36</a:t>
            </a:fld>
            <a:endParaRPr lang="nl-NL"/>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3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9113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9113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CA586F8B-611E-4BB4-B96E-A630C9486679}" type="slidenum">
              <a:rPr lang="nl-NL"/>
              <a:pPr fontAlgn="base">
                <a:spcBef>
                  <a:spcPct val="0"/>
                </a:spcBef>
                <a:spcAft>
                  <a:spcPct val="0"/>
                </a:spcAft>
              </a:pPr>
              <a:t>37</a:t>
            </a:fld>
            <a:endParaRPr lang="nl-NL"/>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7065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7065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3A903FD4-A91E-4336-8A2B-4AFFD779E7F6}" type="slidenum">
              <a:rPr lang="nl-NL"/>
              <a:pPr fontAlgn="base">
                <a:spcBef>
                  <a:spcPct val="0"/>
                </a:spcBef>
                <a:spcAft>
                  <a:spcPct val="0"/>
                </a:spcAft>
              </a:pPr>
              <a:t>39</a:t>
            </a:fld>
            <a:endParaRPr lang="nl-NL"/>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9318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9318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199F890-8164-4D9D-9D52-169235600F82}" type="slidenum">
              <a:rPr lang="nl-NL"/>
              <a:pPr fontAlgn="base">
                <a:spcBef>
                  <a:spcPct val="0"/>
                </a:spcBef>
                <a:spcAft>
                  <a:spcPct val="0"/>
                </a:spcAft>
              </a:pPr>
              <a:t>43</a:t>
            </a:fld>
            <a:endParaRPr lang="nl-NL"/>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2150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2150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01519050-A3F9-42C5-88EE-E9F3E339CB9A}" type="slidenum">
              <a:rPr lang="nl-NL"/>
              <a:pPr fontAlgn="base">
                <a:spcBef>
                  <a:spcPct val="0"/>
                </a:spcBef>
                <a:spcAft>
                  <a:spcPct val="0"/>
                </a:spcAft>
              </a:pPr>
              <a:t>4</a:t>
            </a:fld>
            <a:endParaRPr lang="nl-NL"/>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9523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9523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CC44CD31-72EE-4982-AF1A-1BB8BA0868F7}" type="slidenum">
              <a:rPr lang="nl-NL"/>
              <a:pPr fontAlgn="base">
                <a:spcBef>
                  <a:spcPct val="0"/>
                </a:spcBef>
                <a:spcAft>
                  <a:spcPct val="0"/>
                </a:spcAft>
              </a:pPr>
              <a:t>46</a:t>
            </a:fld>
            <a:endParaRPr lang="nl-NL"/>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9728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9728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8B4E9B0-3B52-4A45-8A54-C23801DF8365}" type="slidenum">
              <a:rPr lang="nl-NL"/>
              <a:pPr fontAlgn="base">
                <a:spcBef>
                  <a:spcPct val="0"/>
                </a:spcBef>
                <a:spcAft>
                  <a:spcPct val="0"/>
                </a:spcAft>
              </a:pPr>
              <a:t>48</a:t>
            </a:fld>
            <a:endParaRPr lang="nl-NL"/>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23554"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23555"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29B28DDA-EDFF-4EC5-82EE-3C996C4F54C3}" type="slidenum">
              <a:rPr lang="nl-NL"/>
              <a:pPr fontAlgn="base">
                <a:spcBef>
                  <a:spcPct val="0"/>
                </a:spcBef>
                <a:spcAft>
                  <a:spcPct val="0"/>
                </a:spcAft>
              </a:pPr>
              <a:t>5</a:t>
            </a:fld>
            <a:endParaRPr lang="nl-NL"/>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25602"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25603"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FA90176-05E8-4742-B9A4-FCE42D281C00}" type="slidenum">
              <a:rPr lang="nl-NL"/>
              <a:pPr fontAlgn="base">
                <a:spcBef>
                  <a:spcPct val="0"/>
                </a:spcBef>
                <a:spcAft>
                  <a:spcPct val="0"/>
                </a:spcAft>
              </a:pPr>
              <a:t>6</a:t>
            </a:fld>
            <a:endParaRPr lang="nl-NL"/>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27650"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27651"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5541A4E-DAF2-42B5-8363-FF3F17A16D80}" type="slidenum">
              <a:rPr lang="nl-NL"/>
              <a:pPr fontAlgn="base">
                <a:spcBef>
                  <a:spcPct val="0"/>
                </a:spcBef>
                <a:spcAft>
                  <a:spcPct val="0"/>
                </a:spcAft>
              </a:pPr>
              <a:t>7</a:t>
            </a:fld>
            <a:endParaRPr lang="nl-NL"/>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29698"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29699"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C491171-5855-4076-A319-6F72FEA0B292}" type="slidenum">
              <a:rPr lang="nl-NL"/>
              <a:pPr fontAlgn="base">
                <a:spcBef>
                  <a:spcPct val="0"/>
                </a:spcBef>
                <a:spcAft>
                  <a:spcPct val="0"/>
                </a:spcAft>
              </a:pPr>
              <a:t>8</a:t>
            </a:fld>
            <a:endParaRPr lang="nl-NL"/>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Tijdelijke aanduiding voor dia-afbeelding 1"/>
          <p:cNvSpPr>
            <a:spLocks noGrp="1" noRot="1" noChangeAspect="1"/>
          </p:cNvSpPr>
          <p:nvPr>
            <p:ph type="sldImg"/>
          </p:nvPr>
        </p:nvSpPr>
        <p:spPr bwMode="auto">
          <a:noFill/>
          <a:ln>
            <a:solidFill>
              <a:srgbClr val="000000"/>
            </a:solidFill>
            <a:miter lim="800000"/>
            <a:headEnd/>
            <a:tailEnd/>
          </a:ln>
        </p:spPr>
      </p:sp>
      <p:sp>
        <p:nvSpPr>
          <p:cNvPr id="31746" name="Tijdelijke aanduiding voor notities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nl-NL" smtClean="0"/>
          </a:p>
        </p:txBody>
      </p:sp>
      <p:sp>
        <p:nvSpPr>
          <p:cNvPr id="31747" name="Tijdelijke aanduiding voor dianumm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06F07BB7-937D-44EA-9219-A44EFE6B2503}" type="slidenum">
              <a:rPr lang="nl-NL"/>
              <a:pPr fontAlgn="base">
                <a:spcBef>
                  <a:spcPct val="0"/>
                </a:spcBef>
                <a:spcAft>
                  <a:spcPct val="0"/>
                </a:spcAft>
              </a:pPr>
              <a:t>9</a:t>
            </a:fld>
            <a:endParaRPr lang="nl-NL"/>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10" name="Rechthoekige driehoek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el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nl-NL" smtClean="0"/>
              <a:t>Klik om de stijl te bewerken</a:t>
            </a:r>
            <a:endParaRPr kumimoji="0" lang="en-US"/>
          </a:p>
        </p:txBody>
      </p:sp>
      <p:sp>
        <p:nvSpPr>
          <p:cNvPr id="17" name="Ondertitel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nl-NL" smtClean="0"/>
              <a:t>Klik om het opmaakprofiel van de modelondertitel te bewerken</a:t>
            </a:r>
            <a:endParaRPr kumimoji="0" lang="en-US"/>
          </a:p>
        </p:txBody>
      </p:sp>
      <p:grpSp>
        <p:nvGrpSpPr>
          <p:cNvPr id="2" name="Groep 1"/>
          <p:cNvGrpSpPr/>
          <p:nvPr/>
        </p:nvGrpSpPr>
        <p:grpSpPr>
          <a:xfrm>
            <a:off x="-3765" y="4953000"/>
            <a:ext cx="9147765" cy="1912088"/>
            <a:chOff x="-3765" y="4832896"/>
            <a:chExt cx="9147765" cy="2032192"/>
          </a:xfrm>
        </p:grpSpPr>
        <p:sp>
          <p:nvSpPr>
            <p:cNvPr id="7" name="Vrije v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Vrije v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Vrije v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Rechte verbindingslijn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Tijdelijke aanduiding voor datum 29"/>
          <p:cNvSpPr>
            <a:spLocks noGrp="1"/>
          </p:cNvSpPr>
          <p:nvPr>
            <p:ph type="dt" sz="half" idx="10"/>
          </p:nvPr>
        </p:nvSpPr>
        <p:spPr/>
        <p:txBody>
          <a:bodyPr/>
          <a:lstStyle>
            <a:lvl1pPr>
              <a:defRPr>
                <a:solidFill>
                  <a:srgbClr val="FFFFFF"/>
                </a:solidFill>
              </a:defRPr>
            </a:lvl1pPr>
            <a:extLst/>
          </a:lstStyle>
          <a:p>
            <a:pPr>
              <a:defRPr/>
            </a:pPr>
            <a:fld id="{B4093091-1E63-4D04-A9FE-19AB55EC74B6}" type="datetimeFigureOut">
              <a:rPr lang="nl-NL" smtClean="0"/>
              <a:pPr>
                <a:defRPr/>
              </a:pPr>
              <a:t>1-2-2012</a:t>
            </a:fld>
            <a:endParaRPr lang="nl-NL"/>
          </a:p>
        </p:txBody>
      </p:sp>
      <p:sp>
        <p:nvSpPr>
          <p:cNvPr id="19" name="Tijdelijke aanduiding voor voettekst 18"/>
          <p:cNvSpPr>
            <a:spLocks noGrp="1"/>
          </p:cNvSpPr>
          <p:nvPr>
            <p:ph type="ftr" sz="quarter" idx="11"/>
          </p:nvPr>
        </p:nvSpPr>
        <p:spPr/>
        <p:txBody>
          <a:bodyPr/>
          <a:lstStyle>
            <a:lvl1pPr>
              <a:defRPr>
                <a:solidFill>
                  <a:schemeClr val="accent1">
                    <a:tint val="20000"/>
                  </a:schemeClr>
                </a:solidFill>
              </a:defRPr>
            </a:lvl1pPr>
            <a:extLst/>
          </a:lstStyle>
          <a:p>
            <a:pPr>
              <a:defRPr/>
            </a:pPr>
            <a:endParaRPr lang="nl-NL"/>
          </a:p>
        </p:txBody>
      </p:sp>
      <p:sp>
        <p:nvSpPr>
          <p:cNvPr id="27" name="Tijdelijke aanduiding voor dianummer 26"/>
          <p:cNvSpPr>
            <a:spLocks noGrp="1"/>
          </p:cNvSpPr>
          <p:nvPr>
            <p:ph type="sldNum" sz="quarter" idx="12"/>
          </p:nvPr>
        </p:nvSpPr>
        <p:spPr/>
        <p:txBody>
          <a:bodyPr/>
          <a:lstStyle>
            <a:lvl1pPr>
              <a:defRPr>
                <a:solidFill>
                  <a:srgbClr val="FFFFFF"/>
                </a:solidFill>
              </a:defRPr>
            </a:lvl1pPr>
            <a:extLst/>
          </a:lstStyle>
          <a:p>
            <a:pPr>
              <a:defRPr/>
            </a:pPr>
            <a:fld id="{E0CFCF46-BFE7-47AB-801C-C6B8942FD919}" type="slidenum">
              <a:rPr lang="nl-NL" smtClean="0"/>
              <a:pPr>
                <a:defRPr/>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extLst/>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a:xfrm>
            <a:off x="457200" y="1481329"/>
            <a:ext cx="8229600" cy="4386071"/>
          </a:xfrm>
        </p:spPr>
        <p:txBody>
          <a:bodyPr vert="eaVert"/>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pPr>
              <a:defRPr/>
            </a:pPr>
            <a:fld id="{0E5182BB-AC40-4579-A80F-F2C628167022}" type="datetimeFigureOut">
              <a:rPr lang="nl-NL" smtClean="0"/>
              <a:pPr>
                <a:defRPr/>
              </a:pPr>
              <a:t>1-2-2012</a:t>
            </a:fld>
            <a:endParaRPr lang="nl-NL"/>
          </a:p>
        </p:txBody>
      </p:sp>
      <p:sp>
        <p:nvSpPr>
          <p:cNvPr id="5" name="Tijdelijke aanduiding voor voettekst 4"/>
          <p:cNvSpPr>
            <a:spLocks noGrp="1"/>
          </p:cNvSpPr>
          <p:nvPr>
            <p:ph type="ftr" sz="quarter" idx="11"/>
          </p:nvPr>
        </p:nvSpPr>
        <p:spPr/>
        <p:txBody>
          <a:bodyPr/>
          <a:lstStyle>
            <a:extLst/>
          </a:lstStyle>
          <a:p>
            <a:pPr>
              <a:defRPr/>
            </a:pPr>
            <a:endParaRPr lang="nl-NL"/>
          </a:p>
        </p:txBody>
      </p:sp>
      <p:sp>
        <p:nvSpPr>
          <p:cNvPr id="6" name="Tijdelijke aanduiding voor dianummer 5"/>
          <p:cNvSpPr>
            <a:spLocks noGrp="1"/>
          </p:cNvSpPr>
          <p:nvPr>
            <p:ph type="sldNum" sz="quarter" idx="12"/>
          </p:nvPr>
        </p:nvSpPr>
        <p:spPr/>
        <p:txBody>
          <a:bodyPr/>
          <a:lstStyle>
            <a:extLst/>
          </a:lstStyle>
          <a:p>
            <a:pPr>
              <a:defRPr/>
            </a:pPr>
            <a:fld id="{43639EC5-33EE-4813-A41D-93478061A0C3}" type="slidenum">
              <a:rPr lang="nl-NL" smtClean="0"/>
              <a:pPr>
                <a:defRPr/>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844013" y="274640"/>
            <a:ext cx="1777470" cy="5592761"/>
          </a:xfrm>
        </p:spPr>
        <p:txBody>
          <a:bodyPr vert="eaVert"/>
          <a:lstStyle>
            <a:extLst/>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a:xfrm>
            <a:off x="457200" y="274641"/>
            <a:ext cx="6324600" cy="5592760"/>
          </a:xfrm>
        </p:spPr>
        <p:txBody>
          <a:bodyPr vert="eaVert"/>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pPr>
              <a:defRPr/>
            </a:pPr>
            <a:fld id="{D192E0B1-A046-49C3-ADD7-A3D4DDF36874}" type="datetimeFigureOut">
              <a:rPr lang="nl-NL" smtClean="0"/>
              <a:pPr>
                <a:defRPr/>
              </a:pPr>
              <a:t>1-2-2012</a:t>
            </a:fld>
            <a:endParaRPr lang="nl-NL"/>
          </a:p>
        </p:txBody>
      </p:sp>
      <p:sp>
        <p:nvSpPr>
          <p:cNvPr id="5" name="Tijdelijke aanduiding voor voettekst 4"/>
          <p:cNvSpPr>
            <a:spLocks noGrp="1"/>
          </p:cNvSpPr>
          <p:nvPr>
            <p:ph type="ftr" sz="quarter" idx="11"/>
          </p:nvPr>
        </p:nvSpPr>
        <p:spPr/>
        <p:txBody>
          <a:bodyPr/>
          <a:lstStyle>
            <a:extLst/>
          </a:lstStyle>
          <a:p>
            <a:pPr>
              <a:defRPr/>
            </a:pPr>
            <a:endParaRPr lang="nl-NL"/>
          </a:p>
        </p:txBody>
      </p:sp>
      <p:sp>
        <p:nvSpPr>
          <p:cNvPr id="6" name="Tijdelijke aanduiding voor dianummer 5"/>
          <p:cNvSpPr>
            <a:spLocks noGrp="1"/>
          </p:cNvSpPr>
          <p:nvPr>
            <p:ph type="sldNum" sz="quarter" idx="12"/>
          </p:nvPr>
        </p:nvSpPr>
        <p:spPr/>
        <p:txBody>
          <a:bodyPr/>
          <a:lstStyle>
            <a:extLst/>
          </a:lstStyle>
          <a:p>
            <a:pPr>
              <a:defRPr/>
            </a:pPr>
            <a:fld id="{A5C26DF9-7197-427A-91CE-7F2A3218A2CC}" type="slidenum">
              <a:rPr lang="nl-NL" smtClean="0"/>
              <a:pPr>
                <a:defRPr/>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pPr>
              <a:defRPr/>
            </a:pPr>
            <a:fld id="{94584378-BC1E-4158-9F50-0D2B609171EE}" type="datetimeFigureOut">
              <a:rPr lang="nl-NL" smtClean="0"/>
              <a:pPr>
                <a:defRPr/>
              </a:pPr>
              <a:t>1-2-2012</a:t>
            </a:fld>
            <a:endParaRPr lang="nl-NL"/>
          </a:p>
        </p:txBody>
      </p:sp>
      <p:sp>
        <p:nvSpPr>
          <p:cNvPr id="5" name="Tijdelijke aanduiding voor voettekst 4"/>
          <p:cNvSpPr>
            <a:spLocks noGrp="1"/>
          </p:cNvSpPr>
          <p:nvPr>
            <p:ph type="ftr" sz="quarter" idx="11"/>
          </p:nvPr>
        </p:nvSpPr>
        <p:spPr/>
        <p:txBody>
          <a:bodyPr/>
          <a:lstStyle>
            <a:extLst/>
          </a:lstStyle>
          <a:p>
            <a:pPr>
              <a:defRPr/>
            </a:pPr>
            <a:endParaRPr lang="nl-NL"/>
          </a:p>
        </p:txBody>
      </p:sp>
      <p:sp>
        <p:nvSpPr>
          <p:cNvPr id="6" name="Tijdelijke aanduiding voor dianummer 5"/>
          <p:cNvSpPr>
            <a:spLocks noGrp="1"/>
          </p:cNvSpPr>
          <p:nvPr>
            <p:ph type="sldNum" sz="quarter" idx="12"/>
          </p:nvPr>
        </p:nvSpPr>
        <p:spPr/>
        <p:txBody>
          <a:bodyPr/>
          <a:lstStyle>
            <a:extLst/>
          </a:lstStyle>
          <a:p>
            <a:pPr>
              <a:defRPr/>
            </a:pPr>
            <a:fld id="{86687BF8-2732-4A16-93A2-DDD64944B4BD}" type="slidenum">
              <a:rPr lang="nl-NL" smtClean="0"/>
              <a:pPr>
                <a:defRPr/>
              </a:pPr>
              <a:t>‹nr.›</a:t>
            </a:fld>
            <a:endParaRPr lang="nl-NL"/>
          </a:p>
        </p:txBody>
      </p:sp>
      <p:sp>
        <p:nvSpPr>
          <p:cNvPr id="7" name="Titel 6"/>
          <p:cNvSpPr>
            <a:spLocks noGrp="1"/>
          </p:cNvSpPr>
          <p:nvPr>
            <p:ph type="title"/>
          </p:nvPr>
        </p:nvSpPr>
        <p:spPr/>
        <p:txBody>
          <a:bodyPr rtlCol="0"/>
          <a:lstStyle>
            <a:extLst/>
          </a:lstStyle>
          <a:p>
            <a:r>
              <a:rPr kumimoji="0" lang="nl-NL" smtClean="0"/>
              <a:t>Klik om de stijl te bewerken</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bg>
      <p:bgRef idx="1002">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nl-NL" smtClean="0"/>
              <a:t>Klik om de modelstijlen te bewerken</a:t>
            </a:r>
          </a:p>
        </p:txBody>
      </p:sp>
      <p:sp>
        <p:nvSpPr>
          <p:cNvPr id="4" name="Tijdelijke aanduiding voor datum 3"/>
          <p:cNvSpPr>
            <a:spLocks noGrp="1"/>
          </p:cNvSpPr>
          <p:nvPr>
            <p:ph type="dt" sz="half" idx="10"/>
          </p:nvPr>
        </p:nvSpPr>
        <p:spPr/>
        <p:txBody>
          <a:bodyPr/>
          <a:lstStyle>
            <a:extLst/>
          </a:lstStyle>
          <a:p>
            <a:pPr>
              <a:defRPr/>
            </a:pPr>
            <a:fld id="{7D559B46-68E2-4FE7-B84E-7FE5334E003B}" type="datetimeFigureOut">
              <a:rPr lang="nl-NL" smtClean="0"/>
              <a:pPr>
                <a:defRPr/>
              </a:pPr>
              <a:t>1-2-2012</a:t>
            </a:fld>
            <a:endParaRPr lang="nl-NL"/>
          </a:p>
        </p:txBody>
      </p:sp>
      <p:sp>
        <p:nvSpPr>
          <p:cNvPr id="5" name="Tijdelijke aanduiding voor voettekst 4"/>
          <p:cNvSpPr>
            <a:spLocks noGrp="1"/>
          </p:cNvSpPr>
          <p:nvPr>
            <p:ph type="ftr" sz="quarter" idx="11"/>
          </p:nvPr>
        </p:nvSpPr>
        <p:spPr/>
        <p:txBody>
          <a:bodyPr/>
          <a:lstStyle>
            <a:extLst/>
          </a:lstStyle>
          <a:p>
            <a:pPr>
              <a:defRPr/>
            </a:pPr>
            <a:endParaRPr lang="nl-NL"/>
          </a:p>
        </p:txBody>
      </p:sp>
      <p:sp>
        <p:nvSpPr>
          <p:cNvPr id="6" name="Tijdelijke aanduiding voor dianummer 5"/>
          <p:cNvSpPr>
            <a:spLocks noGrp="1"/>
          </p:cNvSpPr>
          <p:nvPr>
            <p:ph type="sldNum" sz="quarter" idx="12"/>
          </p:nvPr>
        </p:nvSpPr>
        <p:spPr/>
        <p:txBody>
          <a:bodyPr/>
          <a:lstStyle>
            <a:extLst/>
          </a:lstStyle>
          <a:p>
            <a:pPr>
              <a:defRPr/>
            </a:pPr>
            <a:fld id="{CD3D4C56-CFCD-4E60-85B5-791992776F34}" type="slidenum">
              <a:rPr lang="nl-NL" smtClean="0"/>
              <a:pPr>
                <a:defRPr/>
              </a:pPr>
              <a:t>‹nr.›</a:t>
            </a:fld>
            <a:endParaRPr lang="nl-NL"/>
          </a:p>
        </p:txBody>
      </p:sp>
      <p:sp>
        <p:nvSpPr>
          <p:cNvPr id="7" name="Punthaak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Punthaak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bg>
      <p:bgRef idx="1002">
        <a:schemeClr val="bg1"/>
      </p:bgRef>
    </p:bg>
    <p:spTree>
      <p:nvGrpSpPr>
        <p:cNvPr id="1" name=""/>
        <p:cNvGrpSpPr/>
        <p:nvPr/>
      </p:nvGrpSpPr>
      <p:grpSpPr>
        <a:xfrm>
          <a:off x="0" y="0"/>
          <a:ext cx="0" cy="0"/>
          <a:chOff x="0" y="0"/>
          <a:chExt cx="0" cy="0"/>
        </a:xfrm>
      </p:grpSpPr>
      <p:sp>
        <p:nvSpPr>
          <p:cNvPr id="3" name="Tijdelijke aanduiding voor inhoud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inhoud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5" name="Tijdelijke aanduiding voor datum 4"/>
          <p:cNvSpPr>
            <a:spLocks noGrp="1"/>
          </p:cNvSpPr>
          <p:nvPr>
            <p:ph type="dt" sz="half" idx="10"/>
          </p:nvPr>
        </p:nvSpPr>
        <p:spPr/>
        <p:txBody>
          <a:bodyPr/>
          <a:lstStyle>
            <a:extLst/>
          </a:lstStyle>
          <a:p>
            <a:pPr>
              <a:defRPr/>
            </a:pPr>
            <a:fld id="{DD200B50-57ED-4937-A636-F2AB7BDB43E0}" type="datetimeFigureOut">
              <a:rPr lang="nl-NL" smtClean="0"/>
              <a:pPr>
                <a:defRPr/>
              </a:pPr>
              <a:t>1-2-2012</a:t>
            </a:fld>
            <a:endParaRPr lang="nl-NL"/>
          </a:p>
        </p:txBody>
      </p:sp>
      <p:sp>
        <p:nvSpPr>
          <p:cNvPr id="6" name="Tijdelijke aanduiding voor voettekst 5"/>
          <p:cNvSpPr>
            <a:spLocks noGrp="1"/>
          </p:cNvSpPr>
          <p:nvPr>
            <p:ph type="ftr" sz="quarter" idx="11"/>
          </p:nvPr>
        </p:nvSpPr>
        <p:spPr/>
        <p:txBody>
          <a:bodyPr/>
          <a:lstStyle>
            <a:extLst/>
          </a:lstStyle>
          <a:p>
            <a:pPr>
              <a:defRPr/>
            </a:pPr>
            <a:endParaRPr lang="nl-NL"/>
          </a:p>
        </p:txBody>
      </p:sp>
      <p:sp>
        <p:nvSpPr>
          <p:cNvPr id="7" name="Tijdelijke aanduiding voor dianummer 6"/>
          <p:cNvSpPr>
            <a:spLocks noGrp="1"/>
          </p:cNvSpPr>
          <p:nvPr>
            <p:ph type="sldNum" sz="quarter" idx="12"/>
          </p:nvPr>
        </p:nvSpPr>
        <p:spPr/>
        <p:txBody>
          <a:bodyPr/>
          <a:lstStyle>
            <a:extLst/>
          </a:lstStyle>
          <a:p>
            <a:pPr>
              <a:defRPr/>
            </a:pPr>
            <a:fld id="{7BC46CB9-092D-454D-8BEE-6289C934E222}" type="slidenum">
              <a:rPr lang="nl-NL" smtClean="0"/>
              <a:pPr>
                <a:defRPr/>
              </a:pPr>
              <a:t>‹nr.›</a:t>
            </a:fld>
            <a:endParaRPr lang="nl-NL"/>
          </a:p>
        </p:txBody>
      </p:sp>
      <p:sp>
        <p:nvSpPr>
          <p:cNvPr id="8" name="Titel 7"/>
          <p:cNvSpPr>
            <a:spLocks noGrp="1"/>
          </p:cNvSpPr>
          <p:nvPr>
            <p:ph type="title"/>
          </p:nvPr>
        </p:nvSpPr>
        <p:spPr/>
        <p:txBody>
          <a:bodyPr rtlCol="0"/>
          <a:lstStyle>
            <a:extLst/>
          </a:lstStyle>
          <a:p>
            <a:r>
              <a:rPr kumimoji="0" lang="nl-NL" smtClean="0"/>
              <a:t>Klik om de stijl te bewerken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Vergelijking">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8229600" cy="1143000"/>
          </a:xfrm>
        </p:spPr>
        <p:txBody>
          <a:bodyPr anchor="ctr"/>
          <a:lstStyle>
            <a:lvl1pPr>
              <a:defRPr/>
            </a:lvl1pPr>
            <a:extLst/>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smtClean="0"/>
              <a:t>Klik om de modelstijlen te bewerken</a:t>
            </a:r>
          </a:p>
        </p:txBody>
      </p:sp>
      <p:sp>
        <p:nvSpPr>
          <p:cNvPr id="4" name="Tijdelijke aanduiding voor tekst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smtClean="0"/>
              <a:t>Klik om de modelstijlen te bewerken</a:t>
            </a:r>
          </a:p>
        </p:txBody>
      </p:sp>
      <p:sp>
        <p:nvSpPr>
          <p:cNvPr id="5" name="Tijdelijke aanduiding voor inhoud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6" name="Tijdelijke aanduiding voor inhoud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7" name="Tijdelijke aanduiding voor datum 6"/>
          <p:cNvSpPr>
            <a:spLocks noGrp="1"/>
          </p:cNvSpPr>
          <p:nvPr>
            <p:ph type="dt" sz="half" idx="10"/>
          </p:nvPr>
        </p:nvSpPr>
        <p:spPr/>
        <p:txBody>
          <a:bodyPr/>
          <a:lstStyle>
            <a:extLst/>
          </a:lstStyle>
          <a:p>
            <a:pPr>
              <a:defRPr/>
            </a:pPr>
            <a:fld id="{EC2E4EC7-4986-4AC4-A06F-E69BD34B4315}" type="datetimeFigureOut">
              <a:rPr lang="nl-NL" smtClean="0"/>
              <a:pPr>
                <a:defRPr/>
              </a:pPr>
              <a:t>1-2-2012</a:t>
            </a:fld>
            <a:endParaRPr lang="nl-NL"/>
          </a:p>
        </p:txBody>
      </p:sp>
      <p:sp>
        <p:nvSpPr>
          <p:cNvPr id="8" name="Tijdelijke aanduiding voor voettekst 7"/>
          <p:cNvSpPr>
            <a:spLocks noGrp="1"/>
          </p:cNvSpPr>
          <p:nvPr>
            <p:ph type="ftr" sz="quarter" idx="11"/>
          </p:nvPr>
        </p:nvSpPr>
        <p:spPr/>
        <p:txBody>
          <a:bodyPr/>
          <a:lstStyle>
            <a:extLst/>
          </a:lstStyle>
          <a:p>
            <a:pPr>
              <a:defRPr/>
            </a:pPr>
            <a:endParaRPr lang="nl-NL"/>
          </a:p>
        </p:txBody>
      </p:sp>
      <p:sp>
        <p:nvSpPr>
          <p:cNvPr id="9" name="Tijdelijke aanduiding voor dianummer 8"/>
          <p:cNvSpPr>
            <a:spLocks noGrp="1"/>
          </p:cNvSpPr>
          <p:nvPr>
            <p:ph type="sldNum" sz="quarter" idx="12"/>
          </p:nvPr>
        </p:nvSpPr>
        <p:spPr/>
        <p:txBody>
          <a:bodyPr/>
          <a:lstStyle>
            <a:extLst/>
          </a:lstStyle>
          <a:p>
            <a:pPr>
              <a:defRPr/>
            </a:pPr>
            <a:fld id="{DBA028E3-7624-4EC2-BAE2-4C6B4C224F98}" type="slidenum">
              <a:rPr lang="nl-NL" smtClean="0"/>
              <a:pPr>
                <a:defRPr/>
              </a:pPr>
              <a:t>‹nr.›</a:t>
            </a:fld>
            <a:endParaRPr lang="nl-NL"/>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bg>
      <p:bgRef idx="1002">
        <a:schemeClr val="bg1"/>
      </p:bgRef>
    </p:bg>
    <p:spTree>
      <p:nvGrpSpPr>
        <p:cNvPr id="1" name=""/>
        <p:cNvGrpSpPr/>
        <p:nvPr/>
      </p:nvGrpSpPr>
      <p:grpSpPr>
        <a:xfrm>
          <a:off x="0" y="0"/>
          <a:ext cx="0" cy="0"/>
          <a:chOff x="0" y="0"/>
          <a:chExt cx="0" cy="0"/>
        </a:xfrm>
      </p:grpSpPr>
      <p:sp>
        <p:nvSpPr>
          <p:cNvPr id="3" name="Tijdelijke aanduiding voor datum 2"/>
          <p:cNvSpPr>
            <a:spLocks noGrp="1"/>
          </p:cNvSpPr>
          <p:nvPr>
            <p:ph type="dt" sz="half" idx="10"/>
          </p:nvPr>
        </p:nvSpPr>
        <p:spPr/>
        <p:txBody>
          <a:bodyPr/>
          <a:lstStyle>
            <a:extLst/>
          </a:lstStyle>
          <a:p>
            <a:pPr>
              <a:defRPr/>
            </a:pPr>
            <a:fld id="{FB87A15C-E5DB-4F14-8189-2CB1C8192B8E}" type="datetimeFigureOut">
              <a:rPr lang="nl-NL" smtClean="0"/>
              <a:pPr>
                <a:defRPr/>
              </a:pPr>
              <a:t>1-2-2012</a:t>
            </a:fld>
            <a:endParaRPr lang="nl-NL"/>
          </a:p>
        </p:txBody>
      </p:sp>
      <p:sp>
        <p:nvSpPr>
          <p:cNvPr id="4" name="Tijdelijke aanduiding voor voettekst 3"/>
          <p:cNvSpPr>
            <a:spLocks noGrp="1"/>
          </p:cNvSpPr>
          <p:nvPr>
            <p:ph type="ftr" sz="quarter" idx="11"/>
          </p:nvPr>
        </p:nvSpPr>
        <p:spPr/>
        <p:txBody>
          <a:bodyPr/>
          <a:lstStyle>
            <a:extLst/>
          </a:lstStyle>
          <a:p>
            <a:pPr>
              <a:defRPr/>
            </a:pPr>
            <a:endParaRPr lang="nl-NL"/>
          </a:p>
        </p:txBody>
      </p:sp>
      <p:sp>
        <p:nvSpPr>
          <p:cNvPr id="5" name="Tijdelijke aanduiding voor dianummer 4"/>
          <p:cNvSpPr>
            <a:spLocks noGrp="1"/>
          </p:cNvSpPr>
          <p:nvPr>
            <p:ph type="sldNum" sz="quarter" idx="12"/>
          </p:nvPr>
        </p:nvSpPr>
        <p:spPr/>
        <p:txBody>
          <a:bodyPr/>
          <a:lstStyle>
            <a:extLst/>
          </a:lstStyle>
          <a:p>
            <a:pPr>
              <a:defRPr/>
            </a:pPr>
            <a:fld id="{E4B70771-A9D7-43E4-B3C6-F495B6C20ED4}" type="slidenum">
              <a:rPr lang="nl-NL" smtClean="0"/>
              <a:pPr>
                <a:defRPr/>
              </a:pPr>
              <a:t>‹nr.›</a:t>
            </a:fld>
            <a:endParaRPr lang="nl-NL"/>
          </a:p>
        </p:txBody>
      </p:sp>
      <p:sp>
        <p:nvSpPr>
          <p:cNvPr id="6" name="Titel 5"/>
          <p:cNvSpPr>
            <a:spLocks noGrp="1"/>
          </p:cNvSpPr>
          <p:nvPr>
            <p:ph type="title"/>
          </p:nvPr>
        </p:nvSpPr>
        <p:spPr/>
        <p:txBody>
          <a:bodyPr rtlCol="0"/>
          <a:lstStyle>
            <a:extLst/>
          </a:lstStyle>
          <a:p>
            <a:r>
              <a:rPr kumimoji="0" lang="nl-NL" smtClean="0"/>
              <a:t>Klik om de stijl te bewerken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extLst/>
          </a:lstStyle>
          <a:p>
            <a:pPr>
              <a:defRPr/>
            </a:pPr>
            <a:fld id="{D1B9D6F1-B662-4E6E-A43F-5C12C61F79D2}" type="datetimeFigureOut">
              <a:rPr lang="nl-NL" smtClean="0"/>
              <a:pPr>
                <a:defRPr/>
              </a:pPr>
              <a:t>1-2-2012</a:t>
            </a:fld>
            <a:endParaRPr lang="nl-NL"/>
          </a:p>
        </p:txBody>
      </p:sp>
      <p:sp>
        <p:nvSpPr>
          <p:cNvPr id="3" name="Tijdelijke aanduiding voor voettekst 2"/>
          <p:cNvSpPr>
            <a:spLocks noGrp="1"/>
          </p:cNvSpPr>
          <p:nvPr>
            <p:ph type="ftr" sz="quarter" idx="11"/>
          </p:nvPr>
        </p:nvSpPr>
        <p:spPr/>
        <p:txBody>
          <a:bodyPr/>
          <a:lstStyle>
            <a:extLst/>
          </a:lstStyle>
          <a:p>
            <a:pPr>
              <a:defRPr/>
            </a:pPr>
            <a:endParaRPr lang="nl-NL"/>
          </a:p>
        </p:txBody>
      </p:sp>
      <p:sp>
        <p:nvSpPr>
          <p:cNvPr id="4" name="Tijdelijke aanduiding voor dianummer 3"/>
          <p:cNvSpPr>
            <a:spLocks noGrp="1"/>
          </p:cNvSpPr>
          <p:nvPr>
            <p:ph type="sldNum" sz="quarter" idx="12"/>
          </p:nvPr>
        </p:nvSpPr>
        <p:spPr/>
        <p:txBody>
          <a:bodyPr/>
          <a:lstStyle>
            <a:extLst/>
          </a:lstStyle>
          <a:p>
            <a:pPr>
              <a:defRPr/>
            </a:pPr>
            <a:fld id="{8DF79BC4-3439-46BD-B2C5-4C57667F4EB5}" type="slidenum">
              <a:rPr lang="nl-NL" smtClean="0"/>
              <a:pPr>
                <a:defRPr/>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nl-NL" smtClean="0"/>
              <a:t>Klik om de stijl te bewerken</a:t>
            </a:r>
            <a:endParaRPr kumimoji="0" lang="en-US"/>
          </a:p>
        </p:txBody>
      </p:sp>
      <p:sp>
        <p:nvSpPr>
          <p:cNvPr id="3" name="Tijdelijke aanduiding voor tekst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nl-NL" smtClean="0"/>
              <a:t>Klik om de modelstijlen te bewerken</a:t>
            </a:r>
          </a:p>
        </p:txBody>
      </p:sp>
      <p:sp>
        <p:nvSpPr>
          <p:cNvPr id="4" name="Tijdelijke aanduiding voor inhoud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5" name="Tijdelijke aanduiding voor datum 4"/>
          <p:cNvSpPr>
            <a:spLocks noGrp="1"/>
          </p:cNvSpPr>
          <p:nvPr>
            <p:ph type="dt" sz="half" idx="10"/>
          </p:nvPr>
        </p:nvSpPr>
        <p:spPr>
          <a:xfrm>
            <a:off x="6727032" y="6407944"/>
            <a:ext cx="1920240" cy="365760"/>
          </a:xfrm>
        </p:spPr>
        <p:txBody>
          <a:bodyPr/>
          <a:lstStyle>
            <a:extLst/>
          </a:lstStyle>
          <a:p>
            <a:pPr>
              <a:defRPr/>
            </a:pPr>
            <a:fld id="{EDE41B8D-9563-4EB0-8BE7-F8FC32342B4F}" type="datetimeFigureOut">
              <a:rPr lang="nl-NL" smtClean="0"/>
              <a:pPr>
                <a:defRPr/>
              </a:pPr>
              <a:t>1-2-2012</a:t>
            </a:fld>
            <a:endParaRPr lang="nl-NL"/>
          </a:p>
        </p:txBody>
      </p:sp>
      <p:sp>
        <p:nvSpPr>
          <p:cNvPr id="6" name="Tijdelijke aanduiding voor voettekst 5"/>
          <p:cNvSpPr>
            <a:spLocks noGrp="1"/>
          </p:cNvSpPr>
          <p:nvPr>
            <p:ph type="ftr" sz="quarter" idx="11"/>
          </p:nvPr>
        </p:nvSpPr>
        <p:spPr/>
        <p:txBody>
          <a:bodyPr/>
          <a:lstStyle>
            <a:extLst/>
          </a:lstStyle>
          <a:p>
            <a:pPr>
              <a:defRPr/>
            </a:pPr>
            <a:endParaRPr lang="nl-NL"/>
          </a:p>
        </p:txBody>
      </p:sp>
      <p:sp>
        <p:nvSpPr>
          <p:cNvPr id="7" name="Tijdelijke aanduiding voor dianummer 6"/>
          <p:cNvSpPr>
            <a:spLocks noGrp="1"/>
          </p:cNvSpPr>
          <p:nvPr>
            <p:ph type="sldNum" sz="quarter" idx="12"/>
          </p:nvPr>
        </p:nvSpPr>
        <p:spPr/>
        <p:txBody>
          <a:bodyPr/>
          <a:lstStyle>
            <a:extLst/>
          </a:lstStyle>
          <a:p>
            <a:pPr>
              <a:defRPr/>
            </a:pPr>
            <a:fld id="{3F0E0F52-E43B-449F-A9D6-9DB7858E9BD5}" type="slidenum">
              <a:rPr lang="nl-NL" smtClean="0"/>
              <a:pPr>
                <a:defRPr/>
              </a:pPr>
              <a:t>‹nr.›</a:t>
            </a:fld>
            <a:endParaRPr lang="nl-NL"/>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bg>
      <p:bgRef idx="1002">
        <a:schemeClr val="bg1"/>
      </p:bgRef>
    </p:bg>
    <p:spTree>
      <p:nvGrpSpPr>
        <p:cNvPr id="1" name=""/>
        <p:cNvGrpSpPr/>
        <p:nvPr/>
      </p:nvGrpSpPr>
      <p:grpSpPr>
        <a:xfrm>
          <a:off x="0" y="0"/>
          <a:ext cx="0" cy="0"/>
          <a:chOff x="0" y="0"/>
          <a:chExt cx="0" cy="0"/>
        </a:xfrm>
      </p:grpSpPr>
      <p:sp>
        <p:nvSpPr>
          <p:cNvPr id="4" name="Tijdelijke aanduiding voor tekst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nl-NL" smtClean="0"/>
              <a:t>Klik om de modelstijlen te bewerken</a:t>
            </a:r>
          </a:p>
        </p:txBody>
      </p:sp>
      <p:sp>
        <p:nvSpPr>
          <p:cNvPr id="3" name="Tijdelijke aanduiding voor afbeelding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nl-NL" smtClean="0"/>
              <a:t>Klik op het pictogram als u een afbeelding wilt toevoegen</a:t>
            </a:r>
            <a:endParaRPr kumimoji="0" lang="en-US" dirty="0"/>
          </a:p>
        </p:txBody>
      </p:sp>
      <p:sp>
        <p:nvSpPr>
          <p:cNvPr id="5" name="Tijdelijke aanduiding voor datum 4"/>
          <p:cNvSpPr>
            <a:spLocks noGrp="1"/>
          </p:cNvSpPr>
          <p:nvPr>
            <p:ph type="dt" sz="half" idx="10"/>
          </p:nvPr>
        </p:nvSpPr>
        <p:spPr/>
        <p:txBody>
          <a:bodyPr/>
          <a:lstStyle>
            <a:lvl1pPr>
              <a:defRPr>
                <a:solidFill>
                  <a:schemeClr val="tx1"/>
                </a:solidFill>
              </a:defRPr>
            </a:lvl1pPr>
            <a:extLst/>
          </a:lstStyle>
          <a:p>
            <a:pPr>
              <a:defRPr/>
            </a:pPr>
            <a:fld id="{2B25E897-8826-40D4-B797-2674FAA3ECFE}" type="datetimeFigureOut">
              <a:rPr lang="nl-NL" smtClean="0"/>
              <a:pPr>
                <a:defRPr/>
              </a:pPr>
              <a:t>1-2-2012</a:t>
            </a:fld>
            <a:endParaRPr lang="nl-NL"/>
          </a:p>
        </p:txBody>
      </p:sp>
      <p:sp>
        <p:nvSpPr>
          <p:cNvPr id="6" name="Tijdelijke aanduiding voor voettekst 5"/>
          <p:cNvSpPr>
            <a:spLocks noGrp="1"/>
          </p:cNvSpPr>
          <p:nvPr>
            <p:ph type="ftr" sz="quarter" idx="11"/>
          </p:nvPr>
        </p:nvSpPr>
        <p:spPr>
          <a:xfrm>
            <a:off x="4380072" y="6407944"/>
            <a:ext cx="2350681" cy="365125"/>
          </a:xfrm>
        </p:spPr>
        <p:txBody>
          <a:bodyPr/>
          <a:lstStyle>
            <a:lvl1pPr>
              <a:defRPr>
                <a:solidFill>
                  <a:schemeClr val="tx1"/>
                </a:solidFill>
              </a:defRPr>
            </a:lvl1pPr>
            <a:extLst/>
          </a:lstStyle>
          <a:p>
            <a:pPr>
              <a:defRPr/>
            </a:pPr>
            <a:endParaRPr lang="nl-NL"/>
          </a:p>
        </p:txBody>
      </p:sp>
      <p:sp>
        <p:nvSpPr>
          <p:cNvPr id="7" name="Tijdelijke aanduiding voor dianummer 6"/>
          <p:cNvSpPr>
            <a:spLocks noGrp="1"/>
          </p:cNvSpPr>
          <p:nvPr>
            <p:ph type="sldNum" sz="quarter" idx="12"/>
          </p:nvPr>
        </p:nvSpPr>
        <p:spPr/>
        <p:txBody>
          <a:bodyPr/>
          <a:lstStyle>
            <a:lvl1pPr>
              <a:defRPr>
                <a:solidFill>
                  <a:schemeClr val="tx1"/>
                </a:solidFill>
              </a:defRPr>
            </a:lvl1pPr>
            <a:extLst/>
          </a:lstStyle>
          <a:p>
            <a:pPr>
              <a:defRPr/>
            </a:pPr>
            <a:fld id="{A9023320-3E5E-46E8-BD62-CB544AB329C3}" type="slidenum">
              <a:rPr lang="nl-NL" smtClean="0"/>
              <a:pPr>
                <a:defRPr/>
              </a:pPr>
              <a:t>‹nr.›</a:t>
            </a:fld>
            <a:endParaRPr lang="nl-NL"/>
          </a:p>
        </p:txBody>
      </p:sp>
      <p:sp>
        <p:nvSpPr>
          <p:cNvPr id="2" name="Titel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nl-NL" smtClean="0"/>
              <a:t>Klik om de stijl te bewerken</a:t>
            </a:r>
            <a:endParaRPr kumimoji="0" lang="en-US"/>
          </a:p>
        </p:txBody>
      </p:sp>
      <p:sp>
        <p:nvSpPr>
          <p:cNvPr id="8" name="Vrije v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Vrije v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echthoekige driehoek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Rechte verbindingslijn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Punthaak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Punthaak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Vrije v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Vrije v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echthoekige driehoek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Rechte verbindingslijn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jdelijke aanduiding voor titel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nl-NL" smtClean="0"/>
              <a:t>Klik om de stijl te bewerken</a:t>
            </a:r>
            <a:endParaRPr kumimoji="0" lang="en-US"/>
          </a:p>
        </p:txBody>
      </p:sp>
      <p:sp>
        <p:nvSpPr>
          <p:cNvPr id="30" name="Tijdelijke aanduiding voor tekst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nl-NL" smtClean="0"/>
              <a:t>Klik om de modelstijlen te bewerken</a:t>
            </a:r>
          </a:p>
          <a:p>
            <a:pPr lvl="1" eaLnBrk="1" latinLnBrk="0" hangingPunct="1"/>
            <a:r>
              <a:rPr kumimoji="0" lang="nl-NL" smtClean="0"/>
              <a:t>Tweede niveau</a:t>
            </a:r>
          </a:p>
          <a:p>
            <a:pPr lvl="2" eaLnBrk="1" latinLnBrk="0" hangingPunct="1"/>
            <a:r>
              <a:rPr kumimoji="0" lang="nl-NL" smtClean="0"/>
              <a:t>Derde niveau</a:t>
            </a:r>
          </a:p>
          <a:p>
            <a:pPr lvl="3" eaLnBrk="1" latinLnBrk="0" hangingPunct="1"/>
            <a:r>
              <a:rPr kumimoji="0" lang="nl-NL" smtClean="0"/>
              <a:t>Vierde niveau</a:t>
            </a:r>
          </a:p>
          <a:p>
            <a:pPr lvl="4" eaLnBrk="1" latinLnBrk="0" hangingPunct="1"/>
            <a:r>
              <a:rPr kumimoji="0" lang="nl-NL" smtClean="0"/>
              <a:t>Vijfde niveau</a:t>
            </a:r>
            <a:endParaRPr kumimoji="0" lang="en-US"/>
          </a:p>
        </p:txBody>
      </p:sp>
      <p:sp>
        <p:nvSpPr>
          <p:cNvPr id="10" name="Tijdelijke aanduiding voor datum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pPr>
              <a:defRPr/>
            </a:pPr>
            <a:fld id="{51A8A2C8-C0BF-4154-97BD-B958C621003A}" type="datetimeFigureOut">
              <a:rPr lang="nl-NL" smtClean="0"/>
              <a:pPr>
                <a:defRPr/>
              </a:pPr>
              <a:t>1-2-2012</a:t>
            </a:fld>
            <a:endParaRPr lang="nl-NL"/>
          </a:p>
        </p:txBody>
      </p:sp>
      <p:sp>
        <p:nvSpPr>
          <p:cNvPr id="22" name="Tijdelijke aanduiding voor voettekst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pPr>
              <a:defRPr/>
            </a:pPr>
            <a:endParaRPr lang="nl-NL"/>
          </a:p>
        </p:txBody>
      </p:sp>
      <p:sp>
        <p:nvSpPr>
          <p:cNvPr id="18" name="Tijdelijke aanduiding voor dianumm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pPr>
              <a:defRPr/>
            </a:pPr>
            <a:fld id="{1D582FF3-CFCC-4778-A5A6-3E9B789EF53A}" type="slidenum">
              <a:rPr lang="nl-NL" smtClean="0"/>
              <a:pPr>
                <a:defRPr/>
              </a:pPr>
              <a:t>‹nr.›</a:t>
            </a:fld>
            <a:endParaRPr lang="nl-NL"/>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rtlCol="0">
            <a:normAutofit fontScale="90000"/>
          </a:bodyPr>
          <a:lstStyle/>
          <a:p>
            <a:pPr fontAlgn="auto">
              <a:spcAft>
                <a:spcPts val="0"/>
              </a:spcAft>
              <a:defRPr/>
            </a:pPr>
            <a:r>
              <a:rPr lang="nl-NL" dirty="0"/>
              <a:t>Biologie voor Jou.</a:t>
            </a:r>
            <a:br>
              <a:rPr lang="nl-NL" dirty="0"/>
            </a:br>
            <a:r>
              <a:rPr lang="nl-NL" dirty="0"/>
              <a:t>VMBO-BK.</a:t>
            </a:r>
            <a:br>
              <a:rPr lang="nl-NL" dirty="0"/>
            </a:br>
            <a:r>
              <a:rPr lang="nl-NL" dirty="0"/>
              <a:t>Deel 2.</a:t>
            </a:r>
          </a:p>
        </p:txBody>
      </p:sp>
      <p:sp>
        <p:nvSpPr>
          <p:cNvPr id="3" name="Ondertitel 2"/>
          <p:cNvSpPr>
            <a:spLocks noGrp="1"/>
          </p:cNvSpPr>
          <p:nvPr>
            <p:ph type="subTitle" idx="1"/>
          </p:nvPr>
        </p:nvSpPr>
        <p:spPr/>
        <p:txBody>
          <a:bodyPr rtlCol="0">
            <a:normAutofit/>
          </a:bodyPr>
          <a:lstStyle/>
          <a:p>
            <a:pPr fontAlgn="auto">
              <a:spcAft>
                <a:spcPts val="0"/>
              </a:spcAft>
              <a:buFont typeface="Arial" pitchFamily="34" charset="0"/>
              <a:buNone/>
              <a:defRPr/>
            </a:pPr>
            <a:r>
              <a:rPr lang="nl-NL" dirty="0" smtClean="0"/>
              <a:t>Thema 5:</a:t>
            </a:r>
          </a:p>
          <a:p>
            <a:pPr fontAlgn="auto">
              <a:spcAft>
                <a:spcPts val="0"/>
              </a:spcAft>
              <a:buFont typeface="Arial" pitchFamily="34" charset="0"/>
              <a:buNone/>
              <a:defRPr/>
            </a:pPr>
            <a:r>
              <a:rPr lang="nl-NL" dirty="0" smtClean="0"/>
              <a:t>Voortplanting.</a:t>
            </a:r>
            <a:endParaRPr lang="nl-NL"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jdelijke aanduiding voor inhoud 2"/>
          <p:cNvSpPr>
            <a:spLocks noGrp="1"/>
          </p:cNvSpPr>
          <p:nvPr>
            <p:ph idx="1"/>
          </p:nvPr>
        </p:nvSpPr>
        <p:spPr/>
        <p:txBody>
          <a:bodyPr/>
          <a:lstStyle/>
          <a:p>
            <a:r>
              <a:rPr lang="nl-NL" smtClean="0"/>
              <a:t>Alle buizen in het lichaam zonder een opening naar buiten noemen wij een leider.</a:t>
            </a:r>
          </a:p>
          <a:p>
            <a:r>
              <a:rPr lang="nl-NL" smtClean="0"/>
              <a:t>Bij een zaadleider gaat het zaad door de buis heen.</a:t>
            </a:r>
          </a:p>
        </p:txBody>
      </p:sp>
      <p:sp>
        <p:nvSpPr>
          <p:cNvPr id="32769" name="Titel 1"/>
          <p:cNvSpPr>
            <a:spLocks noGrp="1"/>
          </p:cNvSpPr>
          <p:nvPr>
            <p:ph type="title"/>
          </p:nvPr>
        </p:nvSpPr>
        <p:spPr/>
        <p:txBody>
          <a:bodyPr/>
          <a:lstStyle/>
          <a:p>
            <a:r>
              <a:rPr lang="nl-NL" smtClean="0"/>
              <a:t>3. zaadleiders.</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jdelijke aanduiding voor inhoud 2"/>
          <p:cNvSpPr>
            <a:spLocks noGrp="1"/>
          </p:cNvSpPr>
          <p:nvPr>
            <p:ph idx="1"/>
          </p:nvPr>
        </p:nvSpPr>
        <p:spPr/>
        <p:txBody>
          <a:bodyPr/>
          <a:lstStyle/>
          <a:p>
            <a:r>
              <a:rPr lang="nl-NL" smtClean="0"/>
              <a:t>De zaadblaasjes maken vocht.</a:t>
            </a:r>
          </a:p>
          <a:p>
            <a:r>
              <a:rPr lang="nl-NL" smtClean="0"/>
              <a:t>Dit vocht wordt aan het zaad toegevoegd.</a:t>
            </a:r>
          </a:p>
          <a:p>
            <a:r>
              <a:rPr lang="nl-NL" smtClean="0"/>
              <a:t>Het vocht maakt de zaadcellen actief.</a:t>
            </a:r>
          </a:p>
        </p:txBody>
      </p:sp>
      <p:sp>
        <p:nvSpPr>
          <p:cNvPr id="34817" name="Titel 1"/>
          <p:cNvSpPr>
            <a:spLocks noGrp="1"/>
          </p:cNvSpPr>
          <p:nvPr>
            <p:ph type="title"/>
          </p:nvPr>
        </p:nvSpPr>
        <p:spPr/>
        <p:txBody>
          <a:bodyPr/>
          <a:lstStyle/>
          <a:p>
            <a:r>
              <a:rPr lang="nl-NL" smtClean="0"/>
              <a:t>4. Zaadblaasjes.</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jdelijke aanduiding voor inhoud 2"/>
          <p:cNvSpPr>
            <a:spLocks noGrp="1"/>
          </p:cNvSpPr>
          <p:nvPr>
            <p:ph idx="1"/>
          </p:nvPr>
        </p:nvSpPr>
        <p:spPr/>
        <p:txBody>
          <a:bodyPr/>
          <a:lstStyle/>
          <a:p>
            <a:r>
              <a:rPr lang="nl-NL" smtClean="0"/>
              <a:t>De prostaat maakt ook vocht.</a:t>
            </a:r>
          </a:p>
          <a:p>
            <a:r>
              <a:rPr lang="nl-NL" smtClean="0"/>
              <a:t>Dit vocht bevat extra voedingsstoffen voor de zaadcellen.</a:t>
            </a:r>
          </a:p>
          <a:p>
            <a:r>
              <a:rPr lang="nl-NL" smtClean="0"/>
              <a:t>Alles samen: zaadcellen, vocht van zaadblaasjes en prostaat noemen wij sperma.</a:t>
            </a:r>
          </a:p>
        </p:txBody>
      </p:sp>
      <p:sp>
        <p:nvSpPr>
          <p:cNvPr id="36865" name="Titel 1"/>
          <p:cNvSpPr>
            <a:spLocks noGrp="1"/>
          </p:cNvSpPr>
          <p:nvPr>
            <p:ph type="title"/>
          </p:nvPr>
        </p:nvSpPr>
        <p:spPr/>
        <p:txBody>
          <a:bodyPr/>
          <a:lstStyle/>
          <a:p>
            <a:r>
              <a:rPr lang="nl-NL" smtClean="0"/>
              <a:t>5. Prostaat.</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jdelijke aanduiding voor inhoud 2"/>
          <p:cNvSpPr>
            <a:spLocks noGrp="1"/>
          </p:cNvSpPr>
          <p:nvPr>
            <p:ph idx="1"/>
          </p:nvPr>
        </p:nvSpPr>
        <p:spPr/>
        <p:txBody>
          <a:bodyPr/>
          <a:lstStyle/>
          <a:p>
            <a:r>
              <a:rPr lang="nl-NL" smtClean="0"/>
              <a:t>Hier heet het wel een buis omdat het stoffen naar buiten toe vervoert.</a:t>
            </a:r>
          </a:p>
          <a:p>
            <a:r>
              <a:rPr lang="nl-NL" smtClean="0"/>
              <a:t>In dit geval gaat er urine door de buis, maar ook het sperma gaat hier doorheen.</a:t>
            </a:r>
          </a:p>
        </p:txBody>
      </p:sp>
      <p:sp>
        <p:nvSpPr>
          <p:cNvPr id="38913" name="Titel 1"/>
          <p:cNvSpPr>
            <a:spLocks noGrp="1"/>
          </p:cNvSpPr>
          <p:nvPr>
            <p:ph type="title"/>
          </p:nvPr>
        </p:nvSpPr>
        <p:spPr/>
        <p:txBody>
          <a:bodyPr/>
          <a:lstStyle/>
          <a:p>
            <a:r>
              <a:rPr lang="nl-NL" smtClean="0"/>
              <a:t>6. urinebuis.</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Tijdelijke aanduiding voor inhoud 2"/>
          <p:cNvSpPr>
            <a:spLocks noGrp="1"/>
          </p:cNvSpPr>
          <p:nvPr>
            <p:ph idx="1"/>
          </p:nvPr>
        </p:nvSpPr>
        <p:spPr/>
        <p:txBody>
          <a:bodyPr/>
          <a:lstStyle/>
          <a:p>
            <a:r>
              <a:rPr lang="nl-NL" smtClean="0"/>
              <a:t>Dit onderdeel kun je vergelijken met een spons.</a:t>
            </a:r>
          </a:p>
          <a:p>
            <a:r>
              <a:rPr lang="nl-NL" smtClean="0"/>
              <a:t>Wanneer er bloed in stroomt dan gaat het zwellichaam uitzetten.</a:t>
            </a:r>
          </a:p>
          <a:p>
            <a:r>
              <a:rPr lang="nl-NL" smtClean="0"/>
              <a:t>Hierbij wordt de penis groter en harder en gaat overeind staan. Dit noemen ze een erectie (of stijve).</a:t>
            </a:r>
          </a:p>
        </p:txBody>
      </p:sp>
      <p:sp>
        <p:nvSpPr>
          <p:cNvPr id="40961" name="Titel 1"/>
          <p:cNvSpPr>
            <a:spLocks noGrp="1"/>
          </p:cNvSpPr>
          <p:nvPr>
            <p:ph type="title"/>
          </p:nvPr>
        </p:nvSpPr>
        <p:spPr/>
        <p:txBody>
          <a:bodyPr/>
          <a:lstStyle/>
          <a:p>
            <a:r>
              <a:rPr lang="nl-NL" smtClean="0"/>
              <a:t>7. Zwellichaam.</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Tijdelijke aanduiding voor inhoud 2"/>
          <p:cNvSpPr>
            <a:spLocks noGrp="1"/>
          </p:cNvSpPr>
          <p:nvPr>
            <p:ph idx="1"/>
          </p:nvPr>
        </p:nvSpPr>
        <p:spPr/>
        <p:txBody>
          <a:bodyPr/>
          <a:lstStyle/>
          <a:p>
            <a:r>
              <a:rPr lang="nl-NL" smtClean="0"/>
              <a:t>In de eikel zitten veel zenuwuiteinden.</a:t>
            </a:r>
          </a:p>
          <a:p>
            <a:r>
              <a:rPr lang="nl-NL" smtClean="0"/>
              <a:t>Hierdoor is de eikel extra gevoelig voor aanraking.</a:t>
            </a:r>
          </a:p>
        </p:txBody>
      </p:sp>
      <p:sp>
        <p:nvSpPr>
          <p:cNvPr id="43009" name="Titel 1"/>
          <p:cNvSpPr>
            <a:spLocks noGrp="1"/>
          </p:cNvSpPr>
          <p:nvPr>
            <p:ph type="title"/>
          </p:nvPr>
        </p:nvSpPr>
        <p:spPr/>
        <p:txBody>
          <a:bodyPr/>
          <a:lstStyle/>
          <a:p>
            <a:r>
              <a:rPr lang="nl-NL" smtClean="0"/>
              <a:t>8. Eikel.</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De voorhuid is een stukje extra huid dat over de eikel heen zit.</a:t>
            </a:r>
          </a:p>
          <a:p>
            <a:pPr fontAlgn="auto">
              <a:spcAft>
                <a:spcPts val="0"/>
              </a:spcAft>
              <a:buFont typeface="Arial" pitchFamily="34" charset="0"/>
              <a:buChar char="•"/>
              <a:defRPr/>
            </a:pPr>
            <a:r>
              <a:rPr lang="nl-NL" dirty="0" smtClean="0"/>
              <a:t>Het beschermt de eikel.</a:t>
            </a:r>
          </a:p>
          <a:p>
            <a:pPr fontAlgn="auto">
              <a:spcAft>
                <a:spcPts val="0"/>
              </a:spcAft>
              <a:buFont typeface="Arial" pitchFamily="34" charset="0"/>
              <a:buChar char="•"/>
              <a:defRPr/>
            </a:pPr>
            <a:r>
              <a:rPr lang="nl-NL" dirty="0" smtClean="0"/>
              <a:t>Om de eikel goed schoon te houden moet de voorhuid naar achteren worden geschoven. Onder de voorhuid kunnen zich snel veel bacteriën verzamelen. </a:t>
            </a:r>
          </a:p>
          <a:p>
            <a:pPr fontAlgn="auto">
              <a:spcAft>
                <a:spcPts val="0"/>
              </a:spcAft>
              <a:buFont typeface="Arial" pitchFamily="34" charset="0"/>
              <a:buChar char="•"/>
              <a:defRPr/>
            </a:pPr>
            <a:r>
              <a:rPr lang="nl-NL" dirty="0" smtClean="0"/>
              <a:t>Bij sommige volkeren wordt de voorhuid weggesneden, dit heet besnijdenis.</a:t>
            </a:r>
            <a:endParaRPr lang="nl-NL" dirty="0"/>
          </a:p>
        </p:txBody>
      </p:sp>
      <p:sp>
        <p:nvSpPr>
          <p:cNvPr id="45057" name="Titel 1"/>
          <p:cNvSpPr>
            <a:spLocks noGrp="1"/>
          </p:cNvSpPr>
          <p:nvPr>
            <p:ph type="title"/>
          </p:nvPr>
        </p:nvSpPr>
        <p:spPr/>
        <p:txBody>
          <a:bodyPr/>
          <a:lstStyle/>
          <a:p>
            <a:r>
              <a:rPr lang="nl-NL" smtClean="0"/>
              <a:t>9. Voorhuid.</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jdelijke aanduiding voor inhoud 2"/>
          <p:cNvSpPr>
            <a:spLocks noGrp="1"/>
          </p:cNvSpPr>
          <p:nvPr>
            <p:ph idx="1"/>
          </p:nvPr>
        </p:nvSpPr>
        <p:spPr/>
        <p:txBody>
          <a:bodyPr/>
          <a:lstStyle/>
          <a:p>
            <a:r>
              <a:rPr lang="nl-NL" smtClean="0"/>
              <a:t>Zijn de kleinste cellen in het lichaam van een man.</a:t>
            </a:r>
          </a:p>
          <a:p>
            <a:r>
              <a:rPr lang="nl-NL" smtClean="0"/>
              <a:t>Er zit een soort staartje aan (zweepstaart). Hierdoor kunnen de zaadcellen bewegen (zwemmen).</a:t>
            </a:r>
          </a:p>
          <a:p>
            <a:r>
              <a:rPr lang="nl-NL" smtClean="0"/>
              <a:t>Zaadcellen en sperma is niet hetzelfde.</a:t>
            </a:r>
          </a:p>
          <a:p>
            <a:r>
              <a:rPr lang="nl-NL" smtClean="0"/>
              <a:t>Sperma = zaadcellen + vocht uit de zaadblaasjes + vocht uit de prostaat.</a:t>
            </a:r>
          </a:p>
        </p:txBody>
      </p:sp>
      <p:sp>
        <p:nvSpPr>
          <p:cNvPr id="47105" name="Titel 1"/>
          <p:cNvSpPr>
            <a:spLocks noGrp="1"/>
          </p:cNvSpPr>
          <p:nvPr>
            <p:ph type="title"/>
          </p:nvPr>
        </p:nvSpPr>
        <p:spPr/>
        <p:txBody>
          <a:bodyPr/>
          <a:lstStyle/>
          <a:p>
            <a:r>
              <a:rPr lang="nl-NL" smtClean="0"/>
              <a:t>De zaadcellen.</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ijdelijke aanduiding voor inhoud 2"/>
          <p:cNvSpPr>
            <a:spLocks noGrp="1"/>
          </p:cNvSpPr>
          <p:nvPr>
            <p:ph idx="1"/>
          </p:nvPr>
        </p:nvSpPr>
        <p:spPr>
          <a:xfrm>
            <a:off x="457200" y="2204864"/>
            <a:ext cx="8229600" cy="3802427"/>
          </a:xfrm>
        </p:spPr>
        <p:txBody>
          <a:bodyPr/>
          <a:lstStyle/>
          <a:p>
            <a:r>
              <a:rPr lang="nl-NL" dirty="0" smtClean="0"/>
              <a:t>Dit zijn:</a:t>
            </a:r>
          </a:p>
          <a:p>
            <a:pPr lvl="1"/>
            <a:r>
              <a:rPr lang="nl-NL" dirty="0" smtClean="0"/>
              <a:t>Vagina.</a:t>
            </a:r>
          </a:p>
          <a:p>
            <a:pPr lvl="1"/>
            <a:r>
              <a:rPr lang="nl-NL" dirty="0" smtClean="0"/>
              <a:t>Baarmoeder.</a:t>
            </a:r>
          </a:p>
          <a:p>
            <a:pPr lvl="1"/>
            <a:r>
              <a:rPr lang="nl-NL" dirty="0" smtClean="0"/>
              <a:t>Eileider.</a:t>
            </a:r>
          </a:p>
          <a:p>
            <a:pPr lvl="1"/>
            <a:r>
              <a:rPr lang="nl-NL" dirty="0" smtClean="0"/>
              <a:t>Eierstok.</a:t>
            </a:r>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Basisstof 3:</a:t>
            </a:r>
            <a:br>
              <a:rPr lang="nl-NL" dirty="0" smtClean="0"/>
            </a:br>
            <a:r>
              <a:rPr lang="nl-NL" dirty="0" smtClean="0"/>
              <a:t>Het voortplantingsstelsel van de vrouw.</a:t>
            </a:r>
            <a:endParaRPr lang="nl-NL"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Tijdelijke aanduiding voor inhoud 2"/>
          <p:cNvSpPr>
            <a:spLocks noGrp="1"/>
          </p:cNvSpPr>
          <p:nvPr>
            <p:ph idx="1"/>
          </p:nvPr>
        </p:nvSpPr>
        <p:spPr/>
        <p:txBody>
          <a:bodyPr/>
          <a:lstStyle/>
          <a:p>
            <a:r>
              <a:rPr lang="nl-NL" smtClean="0"/>
              <a:t>Dit is eigenlijk een grote gespierde buis.</a:t>
            </a:r>
          </a:p>
          <a:p>
            <a:r>
              <a:rPr lang="nl-NL" smtClean="0"/>
              <a:t>Hier komt het sperma van de man in terecht.</a:t>
            </a:r>
          </a:p>
        </p:txBody>
      </p:sp>
      <p:sp>
        <p:nvSpPr>
          <p:cNvPr id="51201" name="Titel 1"/>
          <p:cNvSpPr>
            <a:spLocks noGrp="1"/>
          </p:cNvSpPr>
          <p:nvPr>
            <p:ph type="title"/>
          </p:nvPr>
        </p:nvSpPr>
        <p:spPr/>
        <p:txBody>
          <a:bodyPr/>
          <a:lstStyle/>
          <a:p>
            <a:r>
              <a:rPr lang="nl-NL" smtClean="0"/>
              <a:t>1. Vagina.</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jdelijke aanduiding voor inhoud 2"/>
          <p:cNvSpPr>
            <a:spLocks noGrp="1"/>
          </p:cNvSpPr>
          <p:nvPr>
            <p:ph idx="1"/>
          </p:nvPr>
        </p:nvSpPr>
        <p:spPr/>
        <p:txBody>
          <a:bodyPr/>
          <a:lstStyle/>
          <a:p>
            <a:r>
              <a:rPr lang="nl-NL" smtClean="0"/>
              <a:t>Jongen of een meisje?</a:t>
            </a:r>
          </a:p>
          <a:p>
            <a:pPr lvl="1"/>
            <a:r>
              <a:rPr lang="nl-NL" smtClean="0"/>
              <a:t>Niet zo moeilijk te zien zou je zeggen. Zelfs wanneer een mens klein is kun je het zo te weten komen: even tussen de benen kijken!</a:t>
            </a:r>
          </a:p>
          <a:p>
            <a:pPr lvl="1"/>
            <a:r>
              <a:rPr lang="nl-NL" smtClean="0"/>
              <a:t>Dan heb je meteen de eerste kenmerken van een jongen of een meisje te pakken! Dit noemen wij de primaire geslachtskenmerken.</a:t>
            </a:r>
          </a:p>
          <a:p>
            <a:pPr lvl="1"/>
            <a:r>
              <a:rPr lang="nl-NL" smtClean="0"/>
              <a:t>Primair = eerste.</a:t>
            </a:r>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Basisstof 1:</a:t>
            </a:r>
            <a:br>
              <a:rPr lang="nl-NL" dirty="0" smtClean="0"/>
            </a:br>
            <a:r>
              <a:rPr lang="nl-NL" dirty="0" smtClean="0"/>
              <a:t>Je verandert…</a:t>
            </a:r>
            <a:endParaRPr lang="nl-NL"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fontScale="92500" lnSpcReduction="10000"/>
          </a:bodyPr>
          <a:lstStyle/>
          <a:p>
            <a:pPr fontAlgn="auto">
              <a:spcAft>
                <a:spcPts val="0"/>
              </a:spcAft>
              <a:buFont typeface="Arial" pitchFamily="34" charset="0"/>
              <a:buChar char="•"/>
              <a:defRPr/>
            </a:pPr>
            <a:r>
              <a:rPr lang="nl-NL" dirty="0" smtClean="0"/>
              <a:t>Je zou kunnen zeggen dat dit de eigenlijke kinderkamer is.</a:t>
            </a:r>
          </a:p>
          <a:p>
            <a:pPr fontAlgn="auto">
              <a:spcAft>
                <a:spcPts val="0"/>
              </a:spcAft>
              <a:buFont typeface="Arial" pitchFamily="34" charset="0"/>
              <a:buChar char="•"/>
              <a:defRPr/>
            </a:pPr>
            <a:r>
              <a:rPr lang="nl-NL" dirty="0" smtClean="0"/>
              <a:t>De wand van de baarmoeder is gemaakt van spieren en maakt een slijmvlies met daarin erg veel bloedvaten.</a:t>
            </a:r>
          </a:p>
          <a:p>
            <a:pPr fontAlgn="auto">
              <a:spcAft>
                <a:spcPts val="0"/>
              </a:spcAft>
              <a:buFont typeface="Arial" pitchFamily="34" charset="0"/>
              <a:buChar char="•"/>
              <a:defRPr/>
            </a:pPr>
            <a:r>
              <a:rPr lang="nl-NL" dirty="0" smtClean="0"/>
              <a:t>De wand van de baarmoeder krijgt hiervoor 1x per maand opdracht via hormonen.</a:t>
            </a:r>
          </a:p>
          <a:p>
            <a:pPr fontAlgn="auto">
              <a:spcAft>
                <a:spcPts val="0"/>
              </a:spcAft>
              <a:buFont typeface="Arial" pitchFamily="34" charset="0"/>
              <a:buChar char="•"/>
              <a:defRPr/>
            </a:pPr>
            <a:r>
              <a:rPr lang="nl-NL" dirty="0" smtClean="0"/>
              <a:t>Als er geen hormonen meer zijn wordt het slijmvlies afgebroken. Dit heet menstruatie. (= bloedverlies)</a:t>
            </a:r>
          </a:p>
          <a:p>
            <a:pPr fontAlgn="auto">
              <a:spcAft>
                <a:spcPts val="0"/>
              </a:spcAft>
              <a:buFont typeface="Arial" pitchFamily="34" charset="0"/>
              <a:buChar char="•"/>
              <a:defRPr/>
            </a:pPr>
            <a:r>
              <a:rPr lang="nl-NL" dirty="0" smtClean="0"/>
              <a:t>Zoals je al weet is bloed belangrijk voor het vervoer van voedsel, zuurstof en afvalstoffen.</a:t>
            </a:r>
            <a:endParaRPr lang="nl-NL" dirty="0"/>
          </a:p>
        </p:txBody>
      </p:sp>
      <p:sp>
        <p:nvSpPr>
          <p:cNvPr id="53249" name="Titel 1"/>
          <p:cNvSpPr>
            <a:spLocks noGrp="1"/>
          </p:cNvSpPr>
          <p:nvPr>
            <p:ph type="title"/>
          </p:nvPr>
        </p:nvSpPr>
        <p:spPr/>
        <p:txBody>
          <a:bodyPr/>
          <a:lstStyle/>
          <a:p>
            <a:r>
              <a:rPr lang="nl-NL" smtClean="0"/>
              <a:t>2. De baarmoeder.</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Tijdelijke aanduiding voor inhoud 2"/>
          <p:cNvSpPr>
            <a:spLocks noGrp="1"/>
          </p:cNvSpPr>
          <p:nvPr>
            <p:ph idx="1"/>
          </p:nvPr>
        </p:nvSpPr>
        <p:spPr/>
        <p:txBody>
          <a:bodyPr/>
          <a:lstStyle/>
          <a:p>
            <a:r>
              <a:rPr lang="nl-NL" smtClean="0"/>
              <a:t>Ook hier weer een buis zonder afvoer naar buiten.</a:t>
            </a:r>
          </a:p>
          <a:p>
            <a:r>
              <a:rPr lang="nl-NL" smtClean="0"/>
              <a:t>Door deze buis wordt de eicel vervoerd van de eierstokken naar de baarmoeder.</a:t>
            </a:r>
          </a:p>
          <a:p>
            <a:r>
              <a:rPr lang="nl-NL" smtClean="0"/>
              <a:t>In de eileider vindt meestal de bevruchting plaats (= eicel + zaadcel).</a:t>
            </a:r>
          </a:p>
          <a:p>
            <a:r>
              <a:rPr lang="nl-NL" smtClean="0"/>
              <a:t>In de eileider zitten hele kleine haartjes, deze haartjes zorgen voor het vervoer van de eicel.</a:t>
            </a:r>
          </a:p>
        </p:txBody>
      </p:sp>
      <p:sp>
        <p:nvSpPr>
          <p:cNvPr id="55297" name="Titel 1"/>
          <p:cNvSpPr>
            <a:spLocks noGrp="1"/>
          </p:cNvSpPr>
          <p:nvPr>
            <p:ph type="title"/>
          </p:nvPr>
        </p:nvSpPr>
        <p:spPr/>
        <p:txBody>
          <a:bodyPr/>
          <a:lstStyle/>
          <a:p>
            <a:r>
              <a:rPr lang="nl-NL" smtClean="0"/>
              <a:t>3. De eileider.</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Dit is eigenlijk een soort bal met daarin de nog niet rijpe eicellen (ongeveer 300.000).</a:t>
            </a:r>
          </a:p>
          <a:p>
            <a:pPr fontAlgn="auto">
              <a:spcAft>
                <a:spcPts val="0"/>
              </a:spcAft>
              <a:buFont typeface="Arial" pitchFamily="34" charset="0"/>
              <a:buChar char="•"/>
              <a:defRPr/>
            </a:pPr>
            <a:r>
              <a:rPr lang="nl-NL" dirty="0" smtClean="0"/>
              <a:t>Elke maand wordt er 1 eicel rijp gemaakt.</a:t>
            </a:r>
          </a:p>
          <a:p>
            <a:pPr fontAlgn="auto">
              <a:spcAft>
                <a:spcPts val="0"/>
              </a:spcAft>
              <a:buFont typeface="Arial" pitchFamily="34" charset="0"/>
              <a:buChar char="•"/>
              <a:defRPr/>
            </a:pPr>
            <a:r>
              <a:rPr lang="nl-NL" dirty="0" smtClean="0"/>
              <a:t>Dit rijp maken wordt veroorzaakt door hormonen uit de hypofyse.</a:t>
            </a:r>
          </a:p>
          <a:p>
            <a:pPr fontAlgn="auto">
              <a:spcAft>
                <a:spcPts val="0"/>
              </a:spcAft>
              <a:buFont typeface="Arial" pitchFamily="34" charset="0"/>
              <a:buChar char="•"/>
              <a:defRPr/>
            </a:pPr>
            <a:r>
              <a:rPr lang="nl-NL" dirty="0" smtClean="0"/>
              <a:t>Wanneer een vrouw ongeveer 50 jaar oud is stoppen de eierstokken met het rijp maken van de eicellen. Je bent dan als vrouw in de overgang.</a:t>
            </a:r>
            <a:endParaRPr lang="nl-NL" dirty="0"/>
          </a:p>
        </p:txBody>
      </p:sp>
      <p:sp>
        <p:nvSpPr>
          <p:cNvPr id="57345" name="Titel 1"/>
          <p:cNvSpPr>
            <a:spLocks noGrp="1"/>
          </p:cNvSpPr>
          <p:nvPr>
            <p:ph type="title"/>
          </p:nvPr>
        </p:nvSpPr>
        <p:spPr/>
        <p:txBody>
          <a:bodyPr/>
          <a:lstStyle/>
          <a:p>
            <a:r>
              <a:rPr lang="nl-NL" smtClean="0"/>
              <a:t>4. De eierstokken.</a:t>
            </a:r>
          </a:p>
        </p:txBody>
      </p:sp>
      <p:pic>
        <p:nvPicPr>
          <p:cNvPr id="4" name="Picture 2" descr="http://www.kijkopkunst.be/assets/natuurwetenschappensite/eicel.jpg"/>
          <p:cNvPicPr>
            <a:picLocks noChangeAspect="1" noChangeArrowheads="1"/>
          </p:cNvPicPr>
          <p:nvPr/>
        </p:nvPicPr>
        <p:blipFill>
          <a:blip r:embed="rId3" cstate="print"/>
          <a:srcRect/>
          <a:stretch>
            <a:fillRect/>
          </a:stretch>
        </p:blipFill>
        <p:spPr bwMode="auto">
          <a:xfrm>
            <a:off x="5436096" y="2348880"/>
            <a:ext cx="3208015" cy="3218744"/>
          </a:xfrm>
          <a:prstGeom prst="rect">
            <a:avLst/>
          </a:prstGeom>
          <a:noFill/>
        </p:spPr>
      </p:pic>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Tijdelijke aanduiding voor inhoud 2"/>
          <p:cNvSpPr>
            <a:spLocks noGrp="1"/>
          </p:cNvSpPr>
          <p:nvPr>
            <p:ph idx="1"/>
          </p:nvPr>
        </p:nvSpPr>
        <p:spPr/>
        <p:txBody>
          <a:bodyPr/>
          <a:lstStyle/>
          <a:p>
            <a:r>
              <a:rPr lang="nl-NL" smtClean="0"/>
              <a:t>Ovulatie = eisprong. De eicel komt vrij uit de eierstokken.</a:t>
            </a:r>
          </a:p>
          <a:p>
            <a:r>
              <a:rPr lang="nl-NL" smtClean="0"/>
              <a:t>Bevruchting = een eicel en een zaadcel versmelten met elkaar.</a:t>
            </a:r>
          </a:p>
          <a:p>
            <a:r>
              <a:rPr lang="nl-NL" smtClean="0"/>
              <a:t>Innesteling = de bevruchte eicel graaft zich in het baarmoederslijmvlies.</a:t>
            </a:r>
          </a:p>
          <a:p>
            <a:r>
              <a:rPr lang="nl-NL" smtClean="0"/>
              <a:t>Masturbatie = het zelf strelen van de eikel of kittelaar totdat je een orgasme krijgt.</a:t>
            </a:r>
          </a:p>
        </p:txBody>
      </p:sp>
      <p:sp>
        <p:nvSpPr>
          <p:cNvPr id="59393" name="Titel 1"/>
          <p:cNvSpPr>
            <a:spLocks noGrp="1"/>
          </p:cNvSpPr>
          <p:nvPr>
            <p:ph type="title"/>
          </p:nvPr>
        </p:nvSpPr>
        <p:spPr/>
        <p:txBody>
          <a:bodyPr/>
          <a:lstStyle/>
          <a:p>
            <a:r>
              <a:rPr lang="nl-NL" smtClean="0"/>
              <a:t>Enkele begrippen.</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457200" y="2132856"/>
            <a:ext cx="8229600" cy="3874435"/>
          </a:xfrm>
        </p:spPr>
        <p:txBody>
          <a:bodyPr rtlCol="0">
            <a:normAutofit fontScale="77500" lnSpcReduction="20000"/>
          </a:bodyPr>
          <a:lstStyle/>
          <a:p>
            <a:pPr fontAlgn="auto">
              <a:spcAft>
                <a:spcPts val="0"/>
              </a:spcAft>
              <a:buFont typeface="Arial" pitchFamily="34" charset="0"/>
              <a:buChar char="•"/>
              <a:defRPr/>
            </a:pPr>
            <a:r>
              <a:rPr lang="nl-NL" dirty="0" smtClean="0"/>
              <a:t>Clitoris, ook wel kittelaar of trut genoemd. Dit is een klein knobbeltje met daarin erg veel zenuwuiteinden. </a:t>
            </a:r>
          </a:p>
          <a:p>
            <a:pPr fontAlgn="auto">
              <a:spcAft>
                <a:spcPts val="0"/>
              </a:spcAft>
              <a:buFont typeface="Arial" pitchFamily="34" charset="0"/>
              <a:buChar char="•"/>
              <a:defRPr/>
            </a:pPr>
            <a:r>
              <a:rPr lang="nl-NL" dirty="0" smtClean="0"/>
              <a:t>Grote schaamlippen, ook wel de buitenste schaamlippen genaamd.</a:t>
            </a:r>
          </a:p>
          <a:p>
            <a:pPr fontAlgn="auto">
              <a:spcAft>
                <a:spcPts val="0"/>
              </a:spcAft>
              <a:buFont typeface="Arial" pitchFamily="34" charset="0"/>
              <a:buChar char="•"/>
              <a:defRPr/>
            </a:pPr>
            <a:r>
              <a:rPr lang="nl-NL" dirty="0" smtClean="0"/>
              <a:t>Kleine schaamlippen, ook wel de binnenste schaamlippen genaamd.</a:t>
            </a:r>
          </a:p>
          <a:p>
            <a:pPr fontAlgn="auto">
              <a:spcAft>
                <a:spcPts val="0"/>
              </a:spcAft>
              <a:buFont typeface="Arial" pitchFamily="34" charset="0"/>
              <a:buChar char="•"/>
              <a:defRPr/>
            </a:pPr>
            <a:r>
              <a:rPr lang="nl-NL" dirty="0" smtClean="0"/>
              <a:t>De schaamlippen beschermen de binnenkant tegen het binnendringen van bacteriën en schimmels. Ook maken de schaamlippen een vocht zodat geslachtsgemeenschap gemakkelijker gaat. </a:t>
            </a:r>
          </a:p>
          <a:p>
            <a:pPr fontAlgn="auto">
              <a:spcAft>
                <a:spcPts val="0"/>
              </a:spcAft>
              <a:buFont typeface="Arial" pitchFamily="34" charset="0"/>
              <a:buChar char="•"/>
              <a:defRPr/>
            </a:pPr>
            <a:r>
              <a:rPr lang="nl-NL" dirty="0" smtClean="0"/>
              <a:t>Urinebuis. Hier komt de urine naar buiten.</a:t>
            </a:r>
          </a:p>
          <a:p>
            <a:pPr fontAlgn="auto">
              <a:spcAft>
                <a:spcPts val="0"/>
              </a:spcAft>
              <a:buFont typeface="Arial" pitchFamily="34" charset="0"/>
              <a:buChar char="•"/>
              <a:defRPr/>
            </a:pPr>
            <a:r>
              <a:rPr lang="nl-NL" dirty="0" smtClean="0"/>
              <a:t>Vagina.</a:t>
            </a:r>
          </a:p>
          <a:p>
            <a:pPr fontAlgn="auto">
              <a:spcAft>
                <a:spcPts val="0"/>
              </a:spcAft>
              <a:buFont typeface="Arial" pitchFamily="34" charset="0"/>
              <a:buChar char="•"/>
              <a:defRPr/>
            </a:pPr>
            <a:r>
              <a:rPr lang="nl-NL" dirty="0" smtClean="0"/>
              <a:t>Anus. Dit is de uitgang van de darmen.</a:t>
            </a:r>
          </a:p>
          <a:p>
            <a:pPr fontAlgn="auto">
              <a:spcAft>
                <a:spcPts val="0"/>
              </a:spcAft>
              <a:buFont typeface="Arial" pitchFamily="34" charset="0"/>
              <a:buChar char="•"/>
              <a:defRPr/>
            </a:pPr>
            <a:endParaRPr lang="nl-NL" dirty="0"/>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De uitwendige </a:t>
            </a:r>
            <a:r>
              <a:rPr lang="nl-NL" dirty="0" err="1" smtClean="0"/>
              <a:t>voorplantingsorganen</a:t>
            </a:r>
            <a:r>
              <a:rPr lang="nl-NL" dirty="0" smtClean="0"/>
              <a:t> van een vrouw.</a:t>
            </a:r>
            <a:endParaRPr lang="nl-NL"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Tijdelijke aanduiding voor inhoud 2"/>
          <p:cNvSpPr>
            <a:spLocks noGrp="1"/>
          </p:cNvSpPr>
          <p:nvPr>
            <p:ph idx="1"/>
          </p:nvPr>
        </p:nvSpPr>
        <p:spPr/>
        <p:txBody>
          <a:bodyPr/>
          <a:lstStyle/>
          <a:p>
            <a:r>
              <a:rPr lang="nl-NL" smtClean="0"/>
              <a:t>Je mag eigenlijk niet spreken van een vlies. Het is beter te vergelijken met een ribbel of plooi.</a:t>
            </a:r>
          </a:p>
          <a:p>
            <a:r>
              <a:rPr lang="nl-NL" smtClean="0"/>
              <a:t>De ribbel sluit de vagina gedeeltelijk af.</a:t>
            </a:r>
          </a:p>
          <a:p>
            <a:r>
              <a:rPr lang="nl-NL" smtClean="0"/>
              <a:t>Bij de eerste keer gemeenschap kan de ribbel inscheuren. Dit kan pijn doen en er kan wat bloed vrijkomen. Dit hoeft echter niet altijd zo te zijn.</a:t>
            </a:r>
          </a:p>
        </p:txBody>
      </p:sp>
      <p:sp>
        <p:nvSpPr>
          <p:cNvPr id="63489" name="Titel 1"/>
          <p:cNvSpPr>
            <a:spLocks noGrp="1"/>
          </p:cNvSpPr>
          <p:nvPr>
            <p:ph type="title"/>
          </p:nvPr>
        </p:nvSpPr>
        <p:spPr/>
        <p:txBody>
          <a:bodyPr/>
          <a:lstStyle/>
          <a:p>
            <a:r>
              <a:rPr lang="nl-NL" smtClean="0"/>
              <a:t>Maagdenvlies.</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Tijdelijke aanduiding voor inhoud 2"/>
          <p:cNvSpPr>
            <a:spLocks noGrp="1"/>
          </p:cNvSpPr>
          <p:nvPr>
            <p:ph idx="1"/>
          </p:nvPr>
        </p:nvSpPr>
        <p:spPr/>
        <p:txBody>
          <a:bodyPr/>
          <a:lstStyle/>
          <a:p>
            <a:r>
              <a:rPr lang="nl-NL" smtClean="0"/>
              <a:t>Menstruatie = ongesteldheid.</a:t>
            </a:r>
          </a:p>
          <a:p>
            <a:r>
              <a:rPr lang="nl-NL" smtClean="0"/>
              <a:t>De verdikte baarmoederslijmvlieslaag wordt afgestoten.</a:t>
            </a:r>
          </a:p>
          <a:p>
            <a:r>
              <a:rPr lang="nl-NL" smtClean="0"/>
              <a:t>Dit duurt ongeveer 4 a 5 dagen.</a:t>
            </a:r>
          </a:p>
          <a:p>
            <a:endParaRPr lang="nl-NL" smtClean="0"/>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Basisstof 4:</a:t>
            </a:r>
            <a:br>
              <a:rPr lang="nl-NL" dirty="0" smtClean="0"/>
            </a:br>
            <a:r>
              <a:rPr lang="nl-NL" dirty="0" smtClean="0"/>
              <a:t>Menstruatie.</a:t>
            </a:r>
            <a:endParaRPr lang="nl-NL"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Is ongeveer 28 dagen.</a:t>
            </a:r>
          </a:p>
          <a:p>
            <a:pPr fontAlgn="auto">
              <a:spcAft>
                <a:spcPts val="0"/>
              </a:spcAft>
              <a:buFont typeface="Arial" pitchFamily="34" charset="0"/>
              <a:buChar char="•"/>
              <a:defRPr/>
            </a:pPr>
            <a:r>
              <a:rPr lang="nl-NL" dirty="0" smtClean="0"/>
              <a:t>Begint met tellen op de 1</a:t>
            </a:r>
            <a:r>
              <a:rPr lang="nl-NL" baseline="30000" dirty="0" smtClean="0"/>
              <a:t>e</a:t>
            </a:r>
            <a:r>
              <a:rPr lang="nl-NL" dirty="0" smtClean="0"/>
              <a:t> dag van bloedverlies.</a:t>
            </a:r>
          </a:p>
          <a:p>
            <a:pPr fontAlgn="auto">
              <a:spcAft>
                <a:spcPts val="0"/>
              </a:spcAft>
              <a:buFont typeface="Arial" pitchFamily="34" charset="0"/>
              <a:buChar char="•"/>
              <a:defRPr/>
            </a:pPr>
            <a:r>
              <a:rPr lang="nl-NL" dirty="0" smtClean="0"/>
              <a:t>Na ongeveer 14 dagen is er een eisprong of ovulatie. De eicel komt vrij en is dan tussen 12 en 24 uur vruchtbaar.</a:t>
            </a:r>
          </a:p>
          <a:p>
            <a:pPr fontAlgn="auto">
              <a:spcAft>
                <a:spcPts val="0"/>
              </a:spcAft>
              <a:buFont typeface="Arial" pitchFamily="34" charset="0"/>
              <a:buChar char="•"/>
              <a:defRPr/>
            </a:pPr>
            <a:r>
              <a:rPr lang="nl-NL" dirty="0" smtClean="0"/>
              <a:t>Rond dag 28 eindigt de menstruatiecyclus.</a:t>
            </a:r>
          </a:p>
          <a:p>
            <a:pPr fontAlgn="auto">
              <a:spcAft>
                <a:spcPts val="0"/>
              </a:spcAft>
              <a:buFont typeface="Arial" pitchFamily="34" charset="0"/>
              <a:buChar char="•"/>
              <a:defRPr/>
            </a:pPr>
            <a:r>
              <a:rPr lang="nl-NL" dirty="0" smtClean="0"/>
              <a:t>De menstruatiecyclus kan per vrouw verschillen. </a:t>
            </a:r>
            <a:endParaRPr lang="nl-NL" dirty="0"/>
          </a:p>
        </p:txBody>
      </p:sp>
      <p:sp>
        <p:nvSpPr>
          <p:cNvPr id="67585" name="Titel 1"/>
          <p:cNvSpPr>
            <a:spLocks noGrp="1"/>
          </p:cNvSpPr>
          <p:nvPr>
            <p:ph type="title"/>
          </p:nvPr>
        </p:nvSpPr>
        <p:spPr/>
        <p:txBody>
          <a:bodyPr/>
          <a:lstStyle/>
          <a:p>
            <a:r>
              <a:rPr lang="nl-NL" smtClean="0"/>
              <a:t>De menstruatiecyclus.</a:t>
            </a: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Tijdelijke aanduiding voor inhoud 2"/>
          <p:cNvSpPr>
            <a:spLocks noGrp="1"/>
          </p:cNvSpPr>
          <p:nvPr>
            <p:ph idx="1"/>
          </p:nvPr>
        </p:nvSpPr>
        <p:spPr/>
        <p:txBody>
          <a:bodyPr/>
          <a:lstStyle/>
          <a:p>
            <a:r>
              <a:rPr lang="nl-NL" smtClean="0"/>
              <a:t>Er zijn veel verschillende manieren om ervoor te zorgen dat je niet zwanger raakt.</a:t>
            </a:r>
          </a:p>
          <a:p>
            <a:r>
              <a:rPr lang="nl-NL" smtClean="0"/>
              <a:t>Niet alle methodes werken even goed.</a:t>
            </a:r>
          </a:p>
          <a:p>
            <a:r>
              <a:rPr lang="nl-NL" smtClean="0"/>
              <a:t>Bij nagenoeg elke methode probeer je ervoor te zorgen dat de eicel en zaadcel niet bij elkaar kunnen komen.</a:t>
            </a:r>
          </a:p>
        </p:txBody>
      </p:sp>
      <p:sp>
        <p:nvSpPr>
          <p:cNvPr id="2" name="Titel 1"/>
          <p:cNvSpPr>
            <a:spLocks noGrp="1"/>
          </p:cNvSpPr>
          <p:nvPr>
            <p:ph type="title"/>
          </p:nvPr>
        </p:nvSpPr>
        <p:spPr/>
        <p:txBody>
          <a:bodyPr>
            <a:normAutofit fontScale="90000"/>
          </a:bodyPr>
          <a:lstStyle/>
          <a:p>
            <a:r>
              <a:rPr lang="nl-NL" sz="4000" smtClean="0"/>
              <a:t>Basisstof 5:</a:t>
            </a:r>
            <a:br>
              <a:rPr lang="nl-NL" sz="4000" smtClean="0"/>
            </a:br>
            <a:r>
              <a:rPr lang="nl-NL" sz="4000" smtClean="0"/>
              <a:t>Geboorteregeling.</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29" name="Titel 5"/>
          <p:cNvSpPr>
            <a:spLocks noGrp="1"/>
          </p:cNvSpPr>
          <p:nvPr>
            <p:ph type="title"/>
          </p:nvPr>
        </p:nvSpPr>
        <p:spPr/>
        <p:txBody>
          <a:bodyPr>
            <a:normAutofit fontScale="90000"/>
          </a:bodyPr>
          <a:lstStyle/>
          <a:p>
            <a:r>
              <a:rPr lang="nl-NL" smtClean="0"/>
              <a:t>Geboorteregeling = anticonceptie.</a:t>
            </a:r>
          </a:p>
        </p:txBody>
      </p:sp>
      <p:sp>
        <p:nvSpPr>
          <p:cNvPr id="73730" name="Tijdelijke aanduiding voor tekst 6"/>
          <p:cNvSpPr>
            <a:spLocks noGrp="1"/>
          </p:cNvSpPr>
          <p:nvPr>
            <p:ph type="body" idx="1"/>
          </p:nvPr>
        </p:nvSpPr>
        <p:spPr>
          <a:xfrm>
            <a:off x="457200" y="1556792"/>
            <a:ext cx="4040188" cy="1368152"/>
          </a:xfrm>
        </p:spPr>
        <p:txBody>
          <a:bodyPr/>
          <a:lstStyle/>
          <a:p>
            <a:r>
              <a:rPr lang="nl-NL" dirty="0" smtClean="0"/>
              <a:t>Onbetrouwbaar:</a:t>
            </a:r>
          </a:p>
        </p:txBody>
      </p:sp>
      <p:sp>
        <p:nvSpPr>
          <p:cNvPr id="73732" name="Tijdelijke aanduiding voor tekst 8"/>
          <p:cNvSpPr>
            <a:spLocks noGrp="1"/>
          </p:cNvSpPr>
          <p:nvPr>
            <p:ph type="body" sz="half" idx="3"/>
          </p:nvPr>
        </p:nvSpPr>
        <p:spPr>
          <a:xfrm>
            <a:off x="4645026" y="1556792"/>
            <a:ext cx="4041775" cy="1368152"/>
          </a:xfrm>
        </p:spPr>
        <p:txBody>
          <a:bodyPr/>
          <a:lstStyle/>
          <a:p>
            <a:r>
              <a:rPr lang="nl-NL" dirty="0" smtClean="0"/>
              <a:t>Betrouwbaar:</a:t>
            </a:r>
          </a:p>
        </p:txBody>
      </p:sp>
      <p:sp>
        <p:nvSpPr>
          <p:cNvPr id="73731" name="Tijdelijke aanduiding voor inhoud 7"/>
          <p:cNvSpPr>
            <a:spLocks noGrp="1"/>
          </p:cNvSpPr>
          <p:nvPr>
            <p:ph sz="quarter" idx="2"/>
          </p:nvPr>
        </p:nvSpPr>
        <p:spPr>
          <a:xfrm>
            <a:off x="457200" y="3284984"/>
            <a:ext cx="4040188" cy="2101073"/>
          </a:xfrm>
        </p:spPr>
        <p:txBody>
          <a:bodyPr/>
          <a:lstStyle/>
          <a:p>
            <a:r>
              <a:rPr lang="nl-NL" dirty="0" smtClean="0"/>
              <a:t>Periodieke onthouding.</a:t>
            </a:r>
          </a:p>
          <a:p>
            <a:r>
              <a:rPr lang="nl-NL" dirty="0" smtClean="0"/>
              <a:t>Coïtus </a:t>
            </a:r>
            <a:r>
              <a:rPr lang="nl-NL" dirty="0" err="1" smtClean="0"/>
              <a:t>interruptus</a:t>
            </a:r>
            <a:r>
              <a:rPr lang="nl-NL" dirty="0" smtClean="0"/>
              <a:t>.</a:t>
            </a:r>
          </a:p>
        </p:txBody>
      </p:sp>
      <p:sp>
        <p:nvSpPr>
          <p:cNvPr id="73733" name="Tijdelijke aanduiding voor inhoud 9"/>
          <p:cNvSpPr>
            <a:spLocks noGrp="1"/>
          </p:cNvSpPr>
          <p:nvPr>
            <p:ph sz="quarter" idx="4"/>
          </p:nvPr>
        </p:nvSpPr>
        <p:spPr>
          <a:xfrm>
            <a:off x="4645025" y="3356992"/>
            <a:ext cx="4041775" cy="2029065"/>
          </a:xfrm>
        </p:spPr>
        <p:txBody>
          <a:bodyPr/>
          <a:lstStyle/>
          <a:p>
            <a:r>
              <a:rPr lang="nl-NL" dirty="0" smtClean="0"/>
              <a:t>De pil.</a:t>
            </a:r>
          </a:p>
          <a:p>
            <a:r>
              <a:rPr lang="nl-NL" dirty="0" smtClean="0"/>
              <a:t>Een condoom.</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En vanaf je 12</a:t>
            </a:r>
            <a:r>
              <a:rPr lang="nl-NL" baseline="30000" dirty="0" smtClean="0"/>
              <a:t>e</a:t>
            </a:r>
            <a:r>
              <a:rPr lang="nl-NL" dirty="0" smtClean="0"/>
              <a:t> jaar (ongeveer) begin je als een gek te groeien! Dit heet: de groeispurt (spurt = sprint).</a:t>
            </a:r>
          </a:p>
          <a:p>
            <a:pPr fontAlgn="auto">
              <a:spcAft>
                <a:spcPts val="0"/>
              </a:spcAft>
              <a:buFont typeface="Arial" pitchFamily="34" charset="0"/>
              <a:buChar char="•"/>
              <a:defRPr/>
            </a:pPr>
            <a:r>
              <a:rPr lang="nl-NL" dirty="0" smtClean="0"/>
              <a:t>Maar dat is nog niet alles! Er verandert ineens veel meer maar dat is voor jongens en meisjes verschillend.</a:t>
            </a:r>
          </a:p>
          <a:p>
            <a:pPr fontAlgn="auto">
              <a:spcAft>
                <a:spcPts val="0"/>
              </a:spcAft>
              <a:buFont typeface="Arial" pitchFamily="34" charset="0"/>
              <a:buChar char="•"/>
              <a:defRPr/>
            </a:pPr>
            <a:r>
              <a:rPr lang="nl-NL" dirty="0" smtClean="0"/>
              <a:t>Dit noemen wij de secundaire geslachtskenmerken.</a:t>
            </a:r>
          </a:p>
          <a:p>
            <a:pPr fontAlgn="auto">
              <a:spcAft>
                <a:spcPts val="0"/>
              </a:spcAft>
              <a:buFont typeface="Arial" pitchFamily="34" charset="0"/>
              <a:buChar char="•"/>
              <a:defRPr/>
            </a:pPr>
            <a:r>
              <a:rPr lang="nl-NL" dirty="0" smtClean="0"/>
              <a:t>Secundair = tweede.</a:t>
            </a:r>
          </a:p>
        </p:txBody>
      </p:sp>
      <p:sp>
        <p:nvSpPr>
          <p:cNvPr id="18433" name="Titel 1"/>
          <p:cNvSpPr>
            <a:spLocks noGrp="1"/>
          </p:cNvSpPr>
          <p:nvPr>
            <p:ph type="title"/>
          </p:nvPr>
        </p:nvSpPr>
        <p:spPr/>
        <p:txBody>
          <a:bodyPr>
            <a:normAutofit fontScale="90000"/>
          </a:bodyPr>
          <a:lstStyle/>
          <a:p>
            <a:r>
              <a:rPr lang="nl-NL" smtClean="0"/>
              <a:t>Secundaire geslachtskenmerken.</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ijdelijke aanduiding voor inhoud 12"/>
          <p:cNvSpPr>
            <a:spLocks noGrp="1"/>
          </p:cNvSpPr>
          <p:nvPr>
            <p:ph idx="1"/>
          </p:nvPr>
        </p:nvSpPr>
        <p:spPr/>
        <p:txBody>
          <a:bodyPr rtlCol="0">
            <a:normAutofit fontScale="92500"/>
          </a:bodyPr>
          <a:lstStyle/>
          <a:p>
            <a:pPr fontAlgn="auto">
              <a:spcAft>
                <a:spcPts val="0"/>
              </a:spcAft>
              <a:buFont typeface="Arial" pitchFamily="34" charset="0"/>
              <a:buChar char="•"/>
              <a:defRPr/>
            </a:pPr>
            <a:r>
              <a:rPr lang="nl-NL" dirty="0" smtClean="0"/>
              <a:t>Periodieke onthouding:</a:t>
            </a:r>
          </a:p>
          <a:p>
            <a:pPr lvl="1" fontAlgn="auto">
              <a:spcAft>
                <a:spcPts val="0"/>
              </a:spcAft>
              <a:buFont typeface="Arial" pitchFamily="34" charset="0"/>
              <a:buChar char="–"/>
              <a:defRPr/>
            </a:pPr>
            <a:r>
              <a:rPr lang="nl-NL" dirty="0" smtClean="0"/>
              <a:t>Zoals je al weet zijn de zaadcellen van een man ongeveer 4 dagen levend in het lichaam van de vrouw.</a:t>
            </a:r>
          </a:p>
          <a:p>
            <a:pPr lvl="1" fontAlgn="auto">
              <a:spcAft>
                <a:spcPts val="0"/>
              </a:spcAft>
              <a:buFont typeface="Arial" pitchFamily="34" charset="0"/>
              <a:buChar char="–"/>
              <a:defRPr/>
            </a:pPr>
            <a:r>
              <a:rPr lang="nl-NL" dirty="0" smtClean="0"/>
              <a:t>De eicel van de vrouw zelf is ongeveer 24 uur levend.</a:t>
            </a:r>
          </a:p>
          <a:p>
            <a:pPr lvl="1" fontAlgn="auto">
              <a:spcAft>
                <a:spcPts val="0"/>
              </a:spcAft>
              <a:buFont typeface="Arial" pitchFamily="34" charset="0"/>
              <a:buChar char="–"/>
              <a:defRPr/>
            </a:pPr>
            <a:r>
              <a:rPr lang="nl-NL" dirty="0" smtClean="0"/>
              <a:t>De vruchtbare periode van de vrouw is dus vanaf dag 11 van de menstruatiecyclus tot en met dag 15.</a:t>
            </a:r>
          </a:p>
          <a:p>
            <a:pPr fontAlgn="auto">
              <a:spcAft>
                <a:spcPts val="0"/>
              </a:spcAft>
              <a:buFont typeface="Arial" pitchFamily="34" charset="0"/>
              <a:buChar char="•"/>
              <a:defRPr/>
            </a:pPr>
            <a:r>
              <a:rPr lang="nl-NL" dirty="0" smtClean="0"/>
              <a:t>In theorie kan een vrouw dus niet zwanger worden als je buiten die periode seks hebt.</a:t>
            </a:r>
          </a:p>
          <a:p>
            <a:pPr fontAlgn="auto">
              <a:spcAft>
                <a:spcPts val="0"/>
              </a:spcAft>
              <a:buFont typeface="Arial" pitchFamily="34" charset="0"/>
              <a:buChar char="•"/>
              <a:defRPr/>
            </a:pPr>
            <a:r>
              <a:rPr lang="nl-NL" dirty="0" smtClean="0"/>
              <a:t>Helaas is de praktijk anders want de menstruatiecyclus is niet altijd betrouwbaar!!! (en deze methode dus ook niet)</a:t>
            </a:r>
            <a:endParaRPr lang="nl-NL" dirty="0"/>
          </a:p>
        </p:txBody>
      </p:sp>
      <p:sp>
        <p:nvSpPr>
          <p:cNvPr id="75777" name="Titel 11"/>
          <p:cNvSpPr>
            <a:spLocks noGrp="1"/>
          </p:cNvSpPr>
          <p:nvPr>
            <p:ph type="title"/>
          </p:nvPr>
        </p:nvSpPr>
        <p:spPr/>
        <p:txBody>
          <a:bodyPr/>
          <a:lstStyle/>
          <a:p>
            <a:r>
              <a:rPr lang="nl-NL" smtClean="0"/>
              <a:t>Onbetrouwbare methoden:</a:t>
            </a: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Coïtus </a:t>
            </a:r>
            <a:r>
              <a:rPr lang="nl-NL" dirty="0" err="1" smtClean="0"/>
              <a:t>interruptus</a:t>
            </a:r>
            <a:r>
              <a:rPr lang="nl-NL" dirty="0" smtClean="0"/>
              <a:t>:</a:t>
            </a:r>
          </a:p>
          <a:p>
            <a:pPr lvl="1" fontAlgn="auto">
              <a:spcAft>
                <a:spcPts val="0"/>
              </a:spcAft>
              <a:buFont typeface="Arial" pitchFamily="34" charset="0"/>
              <a:buChar char="–"/>
              <a:defRPr/>
            </a:pPr>
            <a:r>
              <a:rPr lang="nl-NL" dirty="0" smtClean="0"/>
              <a:t>Deze methode heeft ook andere namen zoals: “voor het zingen de kerk uit” en onderbroken geslachtsgemeenschap.</a:t>
            </a:r>
          </a:p>
          <a:p>
            <a:pPr lvl="1" fontAlgn="auto">
              <a:spcAft>
                <a:spcPts val="0"/>
              </a:spcAft>
              <a:buFont typeface="Arial" pitchFamily="34" charset="0"/>
              <a:buChar char="–"/>
              <a:defRPr/>
            </a:pPr>
            <a:r>
              <a:rPr lang="nl-NL" dirty="0" smtClean="0"/>
              <a:t>De man trekt zijn penis voor de zaadlozing uit de vagina van de vrouw terug.</a:t>
            </a:r>
          </a:p>
          <a:p>
            <a:pPr lvl="1" fontAlgn="auto">
              <a:spcAft>
                <a:spcPts val="0"/>
              </a:spcAft>
              <a:buFont typeface="Arial" pitchFamily="34" charset="0"/>
              <a:buChar char="–"/>
              <a:defRPr/>
            </a:pPr>
            <a:r>
              <a:rPr lang="nl-NL" dirty="0" smtClean="0"/>
              <a:t>De methode is erg onbetrouwbaar ten eerste omdat het lastig is om tijdens de seks vlak voor een orgasme te stoppen. Ten tweede kunnen er in het voorvocht ook al zaadcellen zitten.</a:t>
            </a:r>
            <a:endParaRPr lang="nl-NL" dirty="0"/>
          </a:p>
        </p:txBody>
      </p:sp>
      <p:sp>
        <p:nvSpPr>
          <p:cNvPr id="77825" name="Titel 1"/>
          <p:cNvSpPr>
            <a:spLocks noGrp="1"/>
          </p:cNvSpPr>
          <p:nvPr>
            <p:ph type="title"/>
          </p:nvPr>
        </p:nvSpPr>
        <p:spPr/>
        <p:txBody>
          <a:bodyPr/>
          <a:lstStyle/>
          <a:p>
            <a:r>
              <a:rPr lang="nl-NL" smtClean="0"/>
              <a:t>Ook onbetrouwbaar:</a:t>
            </a: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Het condoom:</a:t>
            </a:r>
          </a:p>
          <a:p>
            <a:pPr lvl="1" fontAlgn="auto">
              <a:spcAft>
                <a:spcPts val="0"/>
              </a:spcAft>
              <a:buFont typeface="Arial" pitchFamily="34" charset="0"/>
              <a:buChar char="–"/>
              <a:defRPr/>
            </a:pPr>
            <a:r>
              <a:rPr lang="nl-NL" dirty="0" smtClean="0"/>
              <a:t>Is een hoes van dun rubber.</a:t>
            </a:r>
          </a:p>
          <a:p>
            <a:pPr lvl="1" fontAlgn="auto">
              <a:spcAft>
                <a:spcPts val="0"/>
              </a:spcAft>
              <a:buFont typeface="Arial" pitchFamily="34" charset="0"/>
              <a:buChar char="–"/>
              <a:defRPr/>
            </a:pPr>
            <a:r>
              <a:rPr lang="nl-NL" dirty="0" smtClean="0"/>
              <a:t>Is voor ongeveer 99% betrouwbaar.</a:t>
            </a:r>
          </a:p>
          <a:p>
            <a:pPr fontAlgn="auto">
              <a:spcAft>
                <a:spcPts val="0"/>
              </a:spcAft>
              <a:buFont typeface="Arial" pitchFamily="34" charset="0"/>
              <a:buChar char="•"/>
              <a:defRPr/>
            </a:pPr>
            <a:r>
              <a:rPr lang="nl-NL" dirty="0" smtClean="0"/>
              <a:t>Nadelen:</a:t>
            </a:r>
          </a:p>
          <a:p>
            <a:pPr lvl="1" fontAlgn="auto">
              <a:spcAft>
                <a:spcPts val="0"/>
              </a:spcAft>
              <a:buFont typeface="Arial" pitchFamily="34" charset="0"/>
              <a:buChar char="–"/>
              <a:defRPr/>
            </a:pPr>
            <a:r>
              <a:rPr lang="nl-NL" dirty="0" smtClean="0"/>
              <a:t>Je moet het condoom omdoen vlak voor de seks.</a:t>
            </a:r>
          </a:p>
          <a:p>
            <a:pPr lvl="1" fontAlgn="auto">
              <a:spcAft>
                <a:spcPts val="0"/>
              </a:spcAft>
              <a:buFont typeface="Arial" pitchFamily="34" charset="0"/>
              <a:buChar char="–"/>
              <a:defRPr/>
            </a:pPr>
            <a:r>
              <a:rPr lang="nl-NL" dirty="0" smtClean="0"/>
              <a:t>Kan de seks iets minder gevoelig maken.</a:t>
            </a:r>
          </a:p>
          <a:p>
            <a:pPr lvl="1" fontAlgn="auto">
              <a:spcAft>
                <a:spcPts val="0"/>
              </a:spcAft>
              <a:buFont typeface="Arial" pitchFamily="34" charset="0"/>
              <a:buChar char="–"/>
              <a:defRPr/>
            </a:pPr>
            <a:r>
              <a:rPr lang="nl-NL" dirty="0" smtClean="0"/>
              <a:t>Een condoom stinkt vaak erg naar rubber.</a:t>
            </a:r>
          </a:p>
          <a:p>
            <a:pPr fontAlgn="auto">
              <a:spcAft>
                <a:spcPts val="0"/>
              </a:spcAft>
              <a:buFont typeface="Arial" pitchFamily="34" charset="0"/>
              <a:buChar char="•"/>
              <a:defRPr/>
            </a:pPr>
            <a:r>
              <a:rPr lang="nl-NL" dirty="0" smtClean="0"/>
              <a:t>Voordeel:</a:t>
            </a:r>
          </a:p>
          <a:p>
            <a:pPr lvl="1" fontAlgn="auto">
              <a:spcAft>
                <a:spcPts val="0"/>
              </a:spcAft>
              <a:buFont typeface="Arial" pitchFamily="34" charset="0"/>
              <a:buChar char="–"/>
              <a:defRPr/>
            </a:pPr>
            <a:r>
              <a:rPr lang="nl-NL" dirty="0" smtClean="0"/>
              <a:t>Beschermt tegen geslachtsziektes (S.O.A)</a:t>
            </a:r>
          </a:p>
        </p:txBody>
      </p:sp>
      <p:sp>
        <p:nvSpPr>
          <p:cNvPr id="79873" name="Titel 1"/>
          <p:cNvSpPr>
            <a:spLocks noGrp="1"/>
          </p:cNvSpPr>
          <p:nvPr>
            <p:ph type="title"/>
          </p:nvPr>
        </p:nvSpPr>
        <p:spPr/>
        <p:txBody>
          <a:bodyPr/>
          <a:lstStyle/>
          <a:p>
            <a:r>
              <a:rPr lang="nl-NL" smtClean="0"/>
              <a:t>Betrouwbare methodes:</a:t>
            </a: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Tijdelijke aanduiding voor inhoud 2"/>
          <p:cNvSpPr>
            <a:spLocks noGrp="1"/>
          </p:cNvSpPr>
          <p:nvPr>
            <p:ph idx="1"/>
          </p:nvPr>
        </p:nvSpPr>
        <p:spPr/>
        <p:txBody>
          <a:bodyPr/>
          <a:lstStyle/>
          <a:p>
            <a:r>
              <a:rPr lang="nl-NL" smtClean="0"/>
              <a:t>De pil:</a:t>
            </a:r>
          </a:p>
          <a:p>
            <a:pPr lvl="1"/>
            <a:r>
              <a:rPr lang="nl-NL" smtClean="0"/>
              <a:t>Is gemaakt van hormonen.</a:t>
            </a:r>
          </a:p>
          <a:p>
            <a:pPr lvl="1"/>
            <a:r>
              <a:rPr lang="nl-NL" smtClean="0"/>
              <a:t>De hormonen zorgen ervoor dat er geen eicel meer vrijkomt.</a:t>
            </a:r>
          </a:p>
          <a:p>
            <a:pPr lvl="1"/>
            <a:r>
              <a:rPr lang="nl-NL" smtClean="0"/>
              <a:t>Elke dag moet de vrouw 1 pil innemen.</a:t>
            </a:r>
          </a:p>
          <a:p>
            <a:pPr lvl="1"/>
            <a:r>
              <a:rPr lang="nl-NL" smtClean="0"/>
              <a:t>Is verkrijgbaar op doktersrecept.</a:t>
            </a:r>
          </a:p>
          <a:p>
            <a:pPr lvl="1"/>
            <a:r>
              <a:rPr lang="nl-NL" smtClean="0"/>
              <a:t>Beschermt NIET tegen geslachtsziekten.</a:t>
            </a:r>
          </a:p>
        </p:txBody>
      </p:sp>
      <p:sp>
        <p:nvSpPr>
          <p:cNvPr id="81921" name="Titel 1"/>
          <p:cNvSpPr>
            <a:spLocks noGrp="1"/>
          </p:cNvSpPr>
          <p:nvPr>
            <p:ph type="title"/>
          </p:nvPr>
        </p:nvSpPr>
        <p:spPr/>
        <p:txBody>
          <a:bodyPr/>
          <a:lstStyle/>
          <a:p>
            <a:r>
              <a:rPr lang="nl-NL" smtClean="0"/>
              <a:t>Ook betrouwbaar:</a:t>
            </a: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lnSpcReduction="10000"/>
          </a:bodyPr>
          <a:lstStyle/>
          <a:p>
            <a:pPr fontAlgn="auto">
              <a:spcAft>
                <a:spcPts val="0"/>
              </a:spcAft>
              <a:buFont typeface="Arial" pitchFamily="34" charset="0"/>
              <a:buChar char="•"/>
              <a:defRPr/>
            </a:pPr>
            <a:r>
              <a:rPr lang="nl-NL" dirty="0" err="1" smtClean="0"/>
              <a:t>Morning-after</a:t>
            </a:r>
            <a:r>
              <a:rPr lang="nl-NL" dirty="0" smtClean="0"/>
              <a:t> pil:</a:t>
            </a:r>
          </a:p>
          <a:p>
            <a:pPr lvl="1" fontAlgn="auto">
              <a:spcAft>
                <a:spcPts val="0"/>
              </a:spcAft>
              <a:buFont typeface="Arial" pitchFamily="34" charset="0"/>
              <a:buChar char="–"/>
              <a:defRPr/>
            </a:pPr>
            <a:r>
              <a:rPr lang="nl-NL" dirty="0" smtClean="0"/>
              <a:t>Bevatten extra grote hoeveelheden hormonen.</a:t>
            </a:r>
          </a:p>
          <a:p>
            <a:pPr lvl="1" fontAlgn="auto">
              <a:spcAft>
                <a:spcPts val="0"/>
              </a:spcAft>
              <a:buFont typeface="Arial" pitchFamily="34" charset="0"/>
              <a:buChar char="–"/>
              <a:defRPr/>
            </a:pPr>
            <a:r>
              <a:rPr lang="nl-NL" dirty="0" smtClean="0"/>
              <a:t>Kun je gebruiken tot 2-3 dagen na de seks.</a:t>
            </a:r>
          </a:p>
          <a:p>
            <a:pPr fontAlgn="auto">
              <a:spcAft>
                <a:spcPts val="0"/>
              </a:spcAft>
              <a:buFont typeface="Arial" pitchFamily="34" charset="0"/>
              <a:buChar char="•"/>
              <a:defRPr/>
            </a:pPr>
            <a:r>
              <a:rPr lang="nl-NL" dirty="0" smtClean="0"/>
              <a:t>Overtijdbehandeling:</a:t>
            </a:r>
          </a:p>
          <a:p>
            <a:pPr lvl="1" fontAlgn="auto">
              <a:spcAft>
                <a:spcPts val="0"/>
              </a:spcAft>
              <a:buFont typeface="Arial" pitchFamily="34" charset="0"/>
              <a:buChar char="–"/>
              <a:defRPr/>
            </a:pPr>
            <a:r>
              <a:rPr lang="nl-NL" dirty="0" smtClean="0"/>
              <a:t>De baarmoeder wordt leeggezogen.</a:t>
            </a:r>
          </a:p>
          <a:p>
            <a:pPr lvl="1" fontAlgn="auto">
              <a:spcAft>
                <a:spcPts val="0"/>
              </a:spcAft>
              <a:buFont typeface="Arial" pitchFamily="34" charset="0"/>
              <a:buChar char="–"/>
              <a:defRPr/>
            </a:pPr>
            <a:r>
              <a:rPr lang="nl-NL" dirty="0" smtClean="0"/>
              <a:t>Uitvoeren tot 10-16 dagen na het uitblijven van de menstruatie.</a:t>
            </a:r>
          </a:p>
          <a:p>
            <a:pPr fontAlgn="auto">
              <a:spcAft>
                <a:spcPts val="0"/>
              </a:spcAft>
              <a:buFont typeface="Arial" pitchFamily="34" charset="0"/>
              <a:buChar char="•"/>
              <a:defRPr/>
            </a:pPr>
            <a:r>
              <a:rPr lang="nl-NL" dirty="0" smtClean="0"/>
              <a:t>Abortus:</a:t>
            </a:r>
          </a:p>
          <a:p>
            <a:pPr lvl="1" fontAlgn="auto">
              <a:spcAft>
                <a:spcPts val="0"/>
              </a:spcAft>
              <a:buFont typeface="Arial" pitchFamily="34" charset="0"/>
              <a:buChar char="–"/>
              <a:defRPr/>
            </a:pPr>
            <a:r>
              <a:rPr lang="nl-NL" dirty="0" smtClean="0"/>
              <a:t>Wegzuigen van de embryo uit de baarmoeder.</a:t>
            </a:r>
          </a:p>
          <a:p>
            <a:pPr lvl="1" fontAlgn="auto">
              <a:spcAft>
                <a:spcPts val="0"/>
              </a:spcAft>
              <a:buFont typeface="Arial" pitchFamily="34" charset="0"/>
              <a:buChar char="–"/>
              <a:defRPr/>
            </a:pPr>
            <a:r>
              <a:rPr lang="nl-NL" dirty="0" smtClean="0"/>
              <a:t>Uitvoeren voor de 13</a:t>
            </a:r>
            <a:r>
              <a:rPr lang="nl-NL" baseline="30000" dirty="0" smtClean="0"/>
              <a:t>e</a:t>
            </a:r>
            <a:r>
              <a:rPr lang="nl-NL" dirty="0" smtClean="0"/>
              <a:t> week van zwangerschap.</a:t>
            </a:r>
          </a:p>
          <a:p>
            <a:pPr lvl="1" fontAlgn="auto">
              <a:spcAft>
                <a:spcPts val="0"/>
              </a:spcAft>
              <a:buFont typeface="Arial" pitchFamily="34" charset="0"/>
              <a:buChar char="–"/>
              <a:defRPr/>
            </a:pPr>
            <a:r>
              <a:rPr lang="nl-NL" dirty="0" smtClean="0"/>
              <a:t>Er is eerst een voorgesprek over de abortus met daarna 5 dagen bedenktijd.</a:t>
            </a:r>
            <a:endParaRPr lang="nl-NL" dirty="0"/>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Noodmaatregelen tegen ongewenste zwangerschap.</a:t>
            </a:r>
            <a:endParaRPr lang="nl-NL" dirty="0"/>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Tijdelijke aanduiding voor inhoud 2"/>
          <p:cNvSpPr>
            <a:spLocks noGrp="1"/>
          </p:cNvSpPr>
          <p:nvPr>
            <p:ph idx="1"/>
          </p:nvPr>
        </p:nvSpPr>
        <p:spPr/>
        <p:txBody>
          <a:bodyPr/>
          <a:lstStyle/>
          <a:p>
            <a:r>
              <a:rPr lang="nl-NL" smtClean="0"/>
              <a:t>Hoe was het ook alweer?</a:t>
            </a:r>
          </a:p>
          <a:p>
            <a:pPr lvl="1"/>
            <a:r>
              <a:rPr lang="nl-NL" smtClean="0"/>
              <a:t>Eisprong/ovulatie.</a:t>
            </a:r>
          </a:p>
          <a:p>
            <a:pPr lvl="1"/>
            <a:r>
              <a:rPr lang="nl-NL" smtClean="0"/>
              <a:t>Eileider.</a:t>
            </a:r>
          </a:p>
          <a:p>
            <a:pPr lvl="1"/>
            <a:r>
              <a:rPr lang="nl-NL" smtClean="0"/>
              <a:t>Bevruchting = zaadcel + eicel.</a:t>
            </a:r>
          </a:p>
          <a:p>
            <a:pPr lvl="1"/>
            <a:r>
              <a:rPr lang="nl-NL" smtClean="0"/>
              <a:t>Klompje cellen.</a:t>
            </a:r>
          </a:p>
          <a:p>
            <a:pPr lvl="1"/>
            <a:r>
              <a:rPr lang="nl-NL" smtClean="0"/>
              <a:t>Innesteling.</a:t>
            </a:r>
          </a:p>
          <a:p>
            <a:pPr lvl="1"/>
            <a:r>
              <a:rPr lang="nl-NL" smtClean="0"/>
              <a:t>Zwangerschap.</a:t>
            </a:r>
          </a:p>
        </p:txBody>
      </p:sp>
      <p:sp>
        <p:nvSpPr>
          <p:cNvPr id="2" name="Titel 1"/>
          <p:cNvSpPr>
            <a:spLocks noGrp="1"/>
          </p:cNvSpPr>
          <p:nvPr>
            <p:ph type="title"/>
          </p:nvPr>
        </p:nvSpPr>
        <p:spPr/>
        <p:txBody>
          <a:bodyPr>
            <a:normAutofit fontScale="90000"/>
          </a:bodyPr>
          <a:lstStyle/>
          <a:p>
            <a:r>
              <a:rPr lang="nl-NL" sz="4000" smtClean="0"/>
              <a:t>Basisstof 6:</a:t>
            </a:r>
            <a:br>
              <a:rPr lang="nl-NL" sz="4000" smtClean="0"/>
            </a:br>
            <a:r>
              <a:rPr lang="nl-NL" sz="4000" smtClean="0"/>
              <a:t>Zwangerschap en geboorte.</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fontScale="92500" lnSpcReduction="10000"/>
          </a:bodyPr>
          <a:lstStyle/>
          <a:p>
            <a:pPr fontAlgn="auto">
              <a:spcAft>
                <a:spcPts val="0"/>
              </a:spcAft>
              <a:buFont typeface="Arial" pitchFamily="34" charset="0"/>
              <a:buChar char="•"/>
              <a:defRPr/>
            </a:pPr>
            <a:r>
              <a:rPr lang="nl-NL" dirty="0" smtClean="0"/>
              <a:t>Embryo = klompje cellen ingenesteld in de baarmoeder.</a:t>
            </a:r>
          </a:p>
          <a:p>
            <a:pPr fontAlgn="auto">
              <a:spcAft>
                <a:spcPts val="0"/>
              </a:spcAft>
              <a:buFont typeface="Arial" pitchFamily="34" charset="0"/>
              <a:buChar char="•"/>
              <a:defRPr/>
            </a:pPr>
            <a:r>
              <a:rPr lang="nl-NL" dirty="0" smtClean="0"/>
              <a:t>Placenta = moederkoek = gemeenschappelijk deel van moeder en embryo.</a:t>
            </a:r>
          </a:p>
          <a:p>
            <a:pPr fontAlgn="auto">
              <a:spcAft>
                <a:spcPts val="0"/>
              </a:spcAft>
              <a:buFont typeface="Arial" pitchFamily="34" charset="0"/>
              <a:buChar char="•"/>
              <a:defRPr/>
            </a:pPr>
            <a:r>
              <a:rPr lang="nl-NL" dirty="0" smtClean="0"/>
              <a:t>Navelstreng:</a:t>
            </a:r>
          </a:p>
          <a:p>
            <a:pPr lvl="1" fontAlgn="auto">
              <a:spcAft>
                <a:spcPts val="0"/>
              </a:spcAft>
              <a:buFont typeface="Arial" pitchFamily="34" charset="0"/>
              <a:buChar char="–"/>
              <a:defRPr/>
            </a:pPr>
            <a:r>
              <a:rPr lang="nl-NL" dirty="0" smtClean="0"/>
              <a:t>Navelstrengader = zuurstof + voeding.</a:t>
            </a:r>
          </a:p>
          <a:p>
            <a:pPr lvl="1" fontAlgn="auto">
              <a:spcAft>
                <a:spcPts val="0"/>
              </a:spcAft>
              <a:buFont typeface="Arial" pitchFamily="34" charset="0"/>
              <a:buChar char="–"/>
              <a:defRPr/>
            </a:pPr>
            <a:r>
              <a:rPr lang="nl-NL" dirty="0" smtClean="0"/>
              <a:t>Navelstrengslagaders = afval (</a:t>
            </a:r>
            <a:r>
              <a:rPr lang="nl-NL" dirty="0" err="1" smtClean="0"/>
              <a:t>o.a</a:t>
            </a:r>
            <a:r>
              <a:rPr lang="nl-NL" dirty="0" smtClean="0"/>
              <a:t> koolstofdioxide)</a:t>
            </a:r>
          </a:p>
          <a:p>
            <a:pPr fontAlgn="auto">
              <a:spcAft>
                <a:spcPts val="0"/>
              </a:spcAft>
              <a:buFont typeface="Arial" pitchFamily="34" charset="0"/>
              <a:buChar char="•"/>
              <a:defRPr/>
            </a:pPr>
            <a:r>
              <a:rPr lang="nl-NL" dirty="0" smtClean="0"/>
              <a:t>Vruchtvliezen (2x)</a:t>
            </a:r>
          </a:p>
          <a:p>
            <a:pPr fontAlgn="auto">
              <a:spcAft>
                <a:spcPts val="0"/>
              </a:spcAft>
              <a:buFont typeface="Arial" pitchFamily="34" charset="0"/>
              <a:buChar char="•"/>
              <a:defRPr/>
            </a:pPr>
            <a:r>
              <a:rPr lang="nl-NL" dirty="0" smtClean="0"/>
              <a:t>Vruchtwater, zorgt voor bescherming tegen:</a:t>
            </a:r>
          </a:p>
          <a:p>
            <a:pPr lvl="1" fontAlgn="auto">
              <a:spcAft>
                <a:spcPts val="0"/>
              </a:spcAft>
              <a:buFont typeface="Arial" pitchFamily="34" charset="0"/>
              <a:buChar char="–"/>
              <a:defRPr/>
            </a:pPr>
            <a:r>
              <a:rPr lang="nl-NL" dirty="0" smtClean="0"/>
              <a:t>Stoten.</a:t>
            </a:r>
          </a:p>
          <a:p>
            <a:pPr lvl="1" fontAlgn="auto">
              <a:spcAft>
                <a:spcPts val="0"/>
              </a:spcAft>
              <a:buFont typeface="Arial" pitchFamily="34" charset="0"/>
              <a:buChar char="–"/>
              <a:defRPr/>
            </a:pPr>
            <a:r>
              <a:rPr lang="nl-NL" dirty="0" smtClean="0"/>
              <a:t>Uitdroging.</a:t>
            </a:r>
          </a:p>
          <a:p>
            <a:pPr lvl="1" fontAlgn="auto">
              <a:spcAft>
                <a:spcPts val="0"/>
              </a:spcAft>
              <a:buFont typeface="Arial" pitchFamily="34" charset="0"/>
              <a:buChar char="–"/>
              <a:defRPr/>
            </a:pPr>
            <a:r>
              <a:rPr lang="nl-NL" dirty="0" smtClean="0"/>
              <a:t>Temperatuurwisselingen.</a:t>
            </a:r>
          </a:p>
          <a:p>
            <a:pPr lvl="1" fontAlgn="auto">
              <a:spcAft>
                <a:spcPts val="0"/>
              </a:spcAft>
              <a:buFont typeface="Arial" pitchFamily="34" charset="0"/>
              <a:buChar char="–"/>
              <a:defRPr/>
            </a:pPr>
            <a:endParaRPr lang="nl-NL" dirty="0" smtClean="0"/>
          </a:p>
          <a:p>
            <a:pPr fontAlgn="auto">
              <a:spcAft>
                <a:spcPts val="0"/>
              </a:spcAft>
              <a:buFont typeface="Arial" pitchFamily="34" charset="0"/>
              <a:buChar char="•"/>
              <a:defRPr/>
            </a:pPr>
            <a:endParaRPr lang="nl-NL" dirty="0"/>
          </a:p>
        </p:txBody>
      </p:sp>
      <p:sp>
        <p:nvSpPr>
          <p:cNvPr id="88065" name="Titel 1"/>
          <p:cNvSpPr>
            <a:spLocks noGrp="1"/>
          </p:cNvSpPr>
          <p:nvPr>
            <p:ph type="title"/>
          </p:nvPr>
        </p:nvSpPr>
        <p:spPr/>
        <p:txBody>
          <a:bodyPr/>
          <a:lstStyle/>
          <a:p>
            <a:r>
              <a:rPr lang="nl-NL" smtClean="0"/>
              <a:t>Zwangerschap.</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Tijdelijke aanduiding voor inhoud 2"/>
          <p:cNvSpPr>
            <a:spLocks noGrp="1"/>
          </p:cNvSpPr>
          <p:nvPr>
            <p:ph idx="1"/>
          </p:nvPr>
        </p:nvSpPr>
        <p:spPr/>
        <p:txBody>
          <a:bodyPr/>
          <a:lstStyle/>
          <a:p>
            <a:r>
              <a:rPr lang="nl-NL" smtClean="0"/>
              <a:t>Weeën zijn krampachtige samentrekkingen van de baarmoederwand.</a:t>
            </a:r>
          </a:p>
          <a:p>
            <a:r>
              <a:rPr lang="nl-NL" smtClean="0"/>
              <a:t>De bevalling bestaat uit 3 fases:</a:t>
            </a:r>
          </a:p>
          <a:p>
            <a:pPr lvl="1"/>
            <a:r>
              <a:rPr lang="nl-NL" smtClean="0"/>
              <a:t>Ontsluiting: vruchtvliezen scheuren kapot.</a:t>
            </a:r>
          </a:p>
          <a:p>
            <a:pPr lvl="1"/>
            <a:r>
              <a:rPr lang="nl-NL" smtClean="0"/>
              <a:t>Uitdrijving: de baby wordt via weeën uit de baarmoeder geperst.</a:t>
            </a:r>
          </a:p>
          <a:p>
            <a:pPr lvl="1"/>
            <a:r>
              <a:rPr lang="nl-NL" smtClean="0"/>
              <a:t>Nageboorte: de placenta, vruchtvliezen en navelstreng verlaten de baarmoeder.</a:t>
            </a:r>
          </a:p>
        </p:txBody>
      </p:sp>
      <p:sp>
        <p:nvSpPr>
          <p:cNvPr id="90113" name="Titel 1"/>
          <p:cNvSpPr>
            <a:spLocks noGrp="1"/>
          </p:cNvSpPr>
          <p:nvPr>
            <p:ph type="title"/>
          </p:nvPr>
        </p:nvSpPr>
        <p:spPr/>
        <p:txBody>
          <a:bodyPr/>
          <a:lstStyle/>
          <a:p>
            <a:r>
              <a:rPr lang="nl-NL" smtClean="0"/>
              <a:t>De geboorte.</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7" name="Rectangle 3"/>
          <p:cNvSpPr>
            <a:spLocks noGrp="1"/>
          </p:cNvSpPr>
          <p:nvPr>
            <p:ph idx="1"/>
          </p:nvPr>
        </p:nvSpPr>
        <p:spPr/>
        <p:txBody>
          <a:bodyPr/>
          <a:lstStyle/>
          <a:p>
            <a:r>
              <a:rPr lang="nl-NL" smtClean="0"/>
              <a:t>Hormonen = stofjes met een boodschap.</a:t>
            </a:r>
          </a:p>
          <a:p>
            <a:r>
              <a:rPr lang="nl-NL" smtClean="0"/>
              <a:t>Hormoonklier maakt hormonen en geven die af aan het bloed.</a:t>
            </a:r>
          </a:p>
          <a:p>
            <a:r>
              <a:rPr lang="nl-NL" smtClean="0"/>
              <a:t>Hypofyse = de generaal. </a:t>
            </a:r>
          </a:p>
          <a:p>
            <a:pPr lvl="1"/>
            <a:r>
              <a:rPr lang="nl-NL" smtClean="0"/>
              <a:t>Zit aan de onderkant van jouw hersenen.</a:t>
            </a:r>
          </a:p>
          <a:p>
            <a:pPr lvl="1"/>
            <a:r>
              <a:rPr lang="nl-NL" smtClean="0"/>
              <a:t>Maakt zelf een groeihormoon.</a:t>
            </a:r>
          </a:p>
          <a:p>
            <a:pPr lvl="1"/>
            <a:r>
              <a:rPr lang="nl-NL" smtClean="0"/>
              <a:t>Regelt andere hormoonklieren o.a teelballen en eierstokken.</a:t>
            </a:r>
          </a:p>
        </p:txBody>
      </p:sp>
      <p:sp>
        <p:nvSpPr>
          <p:cNvPr id="98306" name="Rectangle 2"/>
          <p:cNvSpPr>
            <a:spLocks noGrp="1"/>
          </p:cNvSpPr>
          <p:nvPr>
            <p:ph type="title"/>
          </p:nvPr>
        </p:nvSpPr>
        <p:spPr/>
        <p:txBody>
          <a:bodyPr>
            <a:normAutofit fontScale="90000"/>
          </a:bodyPr>
          <a:lstStyle/>
          <a:p>
            <a:r>
              <a:rPr lang="nl-NL" sz="4000" smtClean="0"/>
              <a:t>Extra Basisstof 7:</a:t>
            </a:r>
            <a:br>
              <a:rPr lang="nl-NL" sz="4000" smtClean="0"/>
            </a:br>
            <a:r>
              <a:rPr lang="nl-NL" sz="4000" smtClean="0"/>
              <a:t>De rol van hormonen.</a:t>
            </a: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Tijdelijke aanduiding voor inhoud 2"/>
          <p:cNvSpPr>
            <a:spLocks noGrp="1"/>
          </p:cNvSpPr>
          <p:nvPr>
            <p:ph idx="1"/>
          </p:nvPr>
        </p:nvSpPr>
        <p:spPr/>
        <p:txBody>
          <a:bodyPr/>
          <a:lstStyle/>
          <a:p>
            <a:r>
              <a:rPr lang="nl-NL" smtClean="0"/>
              <a:t>Seksualiteit speelt een grote rol in het leven van de mens voor onder andere de:</a:t>
            </a:r>
          </a:p>
          <a:p>
            <a:pPr lvl="1"/>
            <a:r>
              <a:rPr lang="nl-NL" smtClean="0"/>
              <a:t>Voortplanting.</a:t>
            </a:r>
          </a:p>
          <a:p>
            <a:pPr lvl="1"/>
            <a:r>
              <a:rPr lang="nl-NL" smtClean="0"/>
              <a:t>Onderhouden van relaties. (heteroseksueel, homoseksueel (homo, lesbisch), biseksueel)</a:t>
            </a:r>
          </a:p>
          <a:p>
            <a:pPr lvl="1"/>
            <a:r>
              <a:rPr lang="nl-NL" smtClean="0"/>
              <a:t>Lustbeleving. (pornografie)</a:t>
            </a:r>
          </a:p>
          <a:p>
            <a:pPr>
              <a:buFont typeface="Arial" charset="0"/>
              <a:buNone/>
            </a:pPr>
            <a:endParaRPr lang="nl-NL" smtClean="0"/>
          </a:p>
        </p:txBody>
      </p:sp>
      <p:sp>
        <p:nvSpPr>
          <p:cNvPr id="2" name="Titel 1"/>
          <p:cNvSpPr>
            <a:spLocks noGrp="1"/>
          </p:cNvSpPr>
          <p:nvPr>
            <p:ph type="title"/>
          </p:nvPr>
        </p:nvSpPr>
        <p:spPr/>
        <p:txBody>
          <a:bodyPr>
            <a:normAutofit fontScale="90000"/>
          </a:bodyPr>
          <a:lstStyle/>
          <a:p>
            <a:r>
              <a:rPr lang="nl-NL" sz="4000" smtClean="0"/>
              <a:t>Extra basisstof 8:</a:t>
            </a:r>
            <a:br>
              <a:rPr lang="nl-NL" sz="4000" smtClean="0"/>
            </a:br>
            <a:r>
              <a:rPr lang="nl-NL" sz="4000" smtClean="0"/>
              <a:t>Seksualiteit.</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el 1"/>
          <p:cNvSpPr>
            <a:spLocks noGrp="1"/>
          </p:cNvSpPr>
          <p:nvPr>
            <p:ph type="title"/>
          </p:nvPr>
        </p:nvSpPr>
        <p:spPr/>
        <p:txBody>
          <a:bodyPr/>
          <a:lstStyle/>
          <a:p>
            <a:r>
              <a:rPr lang="nl-NL" smtClean="0"/>
              <a:t>Wat verandert er dan allemaal?</a:t>
            </a:r>
          </a:p>
        </p:txBody>
      </p:sp>
      <p:sp>
        <p:nvSpPr>
          <p:cNvPr id="20482" name="Tijdelijke aanduiding voor tekst 3"/>
          <p:cNvSpPr>
            <a:spLocks noGrp="1"/>
          </p:cNvSpPr>
          <p:nvPr>
            <p:ph type="body" idx="1"/>
          </p:nvPr>
        </p:nvSpPr>
        <p:spPr/>
        <p:txBody>
          <a:bodyPr/>
          <a:lstStyle/>
          <a:p>
            <a:r>
              <a:rPr lang="nl-NL" smtClean="0"/>
              <a:t>Jongen</a:t>
            </a:r>
          </a:p>
        </p:txBody>
      </p:sp>
      <p:sp>
        <p:nvSpPr>
          <p:cNvPr id="20484" name="Tijdelijke aanduiding voor tekst 5"/>
          <p:cNvSpPr>
            <a:spLocks noGrp="1"/>
          </p:cNvSpPr>
          <p:nvPr>
            <p:ph type="body" sz="half" idx="3"/>
          </p:nvPr>
        </p:nvSpPr>
        <p:spPr/>
        <p:txBody>
          <a:bodyPr/>
          <a:lstStyle/>
          <a:p>
            <a:r>
              <a:rPr lang="nl-NL" smtClean="0"/>
              <a:t>Meisje</a:t>
            </a:r>
          </a:p>
        </p:txBody>
      </p:sp>
      <p:sp>
        <p:nvSpPr>
          <p:cNvPr id="20483" name="Tijdelijke aanduiding voor inhoud 4"/>
          <p:cNvSpPr>
            <a:spLocks noGrp="1"/>
          </p:cNvSpPr>
          <p:nvPr>
            <p:ph sz="quarter" idx="2"/>
          </p:nvPr>
        </p:nvSpPr>
        <p:spPr/>
        <p:txBody>
          <a:bodyPr/>
          <a:lstStyle/>
          <a:p>
            <a:r>
              <a:rPr lang="nl-NL" smtClean="0"/>
              <a:t>Haargroei oksels/schaamstreek/borst/gezicht.</a:t>
            </a:r>
          </a:p>
          <a:p>
            <a:r>
              <a:rPr lang="nl-NL" smtClean="0"/>
              <a:t>Bredere schouders, spiergroei.</a:t>
            </a:r>
          </a:p>
          <a:p>
            <a:r>
              <a:rPr lang="nl-NL" smtClean="0"/>
              <a:t>Lagere stem (baard in de keel)</a:t>
            </a:r>
          </a:p>
          <a:p>
            <a:r>
              <a:rPr lang="nl-NL" smtClean="0"/>
              <a:t>Zaadlozing (“natte droom”)</a:t>
            </a:r>
          </a:p>
        </p:txBody>
      </p:sp>
      <p:sp>
        <p:nvSpPr>
          <p:cNvPr id="20485" name="Tijdelijke aanduiding voor inhoud 6"/>
          <p:cNvSpPr>
            <a:spLocks noGrp="1"/>
          </p:cNvSpPr>
          <p:nvPr>
            <p:ph sz="quarter" idx="4"/>
          </p:nvPr>
        </p:nvSpPr>
        <p:spPr/>
        <p:txBody>
          <a:bodyPr/>
          <a:lstStyle/>
          <a:p>
            <a:r>
              <a:rPr lang="nl-NL" smtClean="0"/>
              <a:t>Haargroei oksels/schaamstreek.</a:t>
            </a:r>
          </a:p>
          <a:p>
            <a:r>
              <a:rPr lang="nl-NL" smtClean="0"/>
              <a:t>Bredere heupen.</a:t>
            </a:r>
          </a:p>
          <a:p>
            <a:r>
              <a:rPr lang="nl-NL" smtClean="0"/>
              <a:t>Ontwikkeling borsten.</a:t>
            </a:r>
          </a:p>
          <a:p>
            <a:r>
              <a:rPr lang="nl-NL" smtClean="0"/>
              <a:t>Menstruatie (bloedverlies).</a:t>
            </a: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1" name="Rectangle 3"/>
          <p:cNvSpPr>
            <a:spLocks noGrp="1"/>
          </p:cNvSpPr>
          <p:nvPr>
            <p:ph idx="1"/>
          </p:nvPr>
        </p:nvSpPr>
        <p:spPr/>
        <p:txBody>
          <a:bodyPr/>
          <a:lstStyle/>
          <a:p>
            <a:r>
              <a:rPr lang="nl-NL" sz="2800" smtClean="0"/>
              <a:t>Zaadcel:</a:t>
            </a:r>
          </a:p>
          <a:p>
            <a:pPr lvl="1"/>
            <a:r>
              <a:rPr lang="nl-NL" sz="2400" smtClean="0"/>
              <a:t>De kleinste cel van het lichaam.</a:t>
            </a:r>
          </a:p>
          <a:p>
            <a:pPr lvl="1"/>
            <a:r>
              <a:rPr lang="nl-NL" sz="2400" smtClean="0"/>
              <a:t>Kunnen zichzelf voortbewegen met een zweepstaart.</a:t>
            </a:r>
          </a:p>
          <a:p>
            <a:pPr lvl="1"/>
            <a:r>
              <a:rPr lang="nl-NL" sz="2400" smtClean="0"/>
              <a:t>Bevat de erfelijke eigenschappen van de vader.</a:t>
            </a:r>
          </a:p>
          <a:p>
            <a:pPr lvl="1"/>
            <a:r>
              <a:rPr lang="nl-NL" sz="2400" smtClean="0"/>
              <a:t>Bevat geen reservevoedsel.</a:t>
            </a:r>
          </a:p>
          <a:p>
            <a:pPr lvl="1"/>
            <a:r>
              <a:rPr lang="nl-NL" sz="2400" smtClean="0"/>
              <a:t>Leven maximaal 4 dagen.</a:t>
            </a:r>
          </a:p>
          <a:p>
            <a:pPr lvl="1"/>
            <a:r>
              <a:rPr lang="nl-NL" sz="2400" smtClean="0"/>
              <a:t>Sperma = zaadcellen + vocht (van zaadblaasjes en prostaat)</a:t>
            </a:r>
          </a:p>
          <a:p>
            <a:pPr lvl="1"/>
            <a:r>
              <a:rPr lang="nl-NL" sz="2400" smtClean="0"/>
              <a:t>Wordt gemaakt in de teelbal.</a:t>
            </a:r>
          </a:p>
        </p:txBody>
      </p:sp>
      <p:sp>
        <p:nvSpPr>
          <p:cNvPr id="99330" name="Rectangle 2"/>
          <p:cNvSpPr>
            <a:spLocks noGrp="1"/>
          </p:cNvSpPr>
          <p:nvPr>
            <p:ph type="title"/>
          </p:nvPr>
        </p:nvSpPr>
        <p:spPr/>
        <p:txBody>
          <a:bodyPr>
            <a:normAutofit fontScale="90000"/>
          </a:bodyPr>
          <a:lstStyle/>
          <a:p>
            <a:r>
              <a:rPr lang="nl-NL" sz="4000" smtClean="0"/>
              <a:t>Extra basisstof 9:</a:t>
            </a:r>
            <a:br>
              <a:rPr lang="nl-NL" sz="4000" smtClean="0"/>
            </a:br>
            <a:r>
              <a:rPr lang="nl-NL" sz="4000" smtClean="0"/>
              <a:t>Zaadcellen en eicellen.</a:t>
            </a: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5" name="Rectangle 3"/>
          <p:cNvSpPr>
            <a:spLocks noGrp="1"/>
          </p:cNvSpPr>
          <p:nvPr>
            <p:ph idx="1"/>
          </p:nvPr>
        </p:nvSpPr>
        <p:spPr/>
        <p:txBody>
          <a:bodyPr/>
          <a:lstStyle/>
          <a:p>
            <a:r>
              <a:rPr lang="nl-NL" smtClean="0"/>
              <a:t>De eicel:</a:t>
            </a:r>
          </a:p>
          <a:p>
            <a:pPr lvl="1"/>
            <a:r>
              <a:rPr lang="nl-NL" smtClean="0"/>
              <a:t>De grootste cel in het lichaam.</a:t>
            </a:r>
          </a:p>
          <a:p>
            <a:pPr lvl="1"/>
            <a:r>
              <a:rPr lang="nl-NL" smtClean="0"/>
              <a:t>Kan niet van zichzelf bewegen. (wordt verplaatst door trilharen in de eileider)</a:t>
            </a:r>
          </a:p>
          <a:p>
            <a:pPr lvl="1"/>
            <a:r>
              <a:rPr lang="nl-NL" smtClean="0"/>
              <a:t>Bevat de erfelijke eigenschappen van de moeder.</a:t>
            </a:r>
          </a:p>
          <a:p>
            <a:pPr lvl="1"/>
            <a:r>
              <a:rPr lang="nl-NL" smtClean="0"/>
              <a:t>Bevat reservevoedsel.</a:t>
            </a:r>
          </a:p>
          <a:p>
            <a:pPr lvl="1"/>
            <a:r>
              <a:rPr lang="nl-NL" smtClean="0"/>
              <a:t>Leeft tot slechts 12 uur na de ovulatie (=eisprong).</a:t>
            </a:r>
          </a:p>
          <a:p>
            <a:pPr lvl="1"/>
            <a:r>
              <a:rPr lang="nl-NL" smtClean="0"/>
              <a:t>Wordt gemaakt in de eierstok.</a:t>
            </a:r>
          </a:p>
          <a:p>
            <a:pPr lvl="1"/>
            <a:endParaRPr lang="nl-NL" smtClean="0"/>
          </a:p>
          <a:p>
            <a:pPr lvl="1"/>
            <a:endParaRPr lang="nl-NL" smtClean="0"/>
          </a:p>
        </p:txBody>
      </p:sp>
      <p:sp>
        <p:nvSpPr>
          <p:cNvPr id="100354" name="Rectangle 2"/>
          <p:cNvSpPr>
            <a:spLocks noGrp="1"/>
          </p:cNvSpPr>
          <p:nvPr>
            <p:ph type="title"/>
          </p:nvPr>
        </p:nvSpPr>
        <p:spPr/>
        <p:txBody>
          <a:bodyPr/>
          <a:lstStyle/>
          <a:p>
            <a:endParaRPr lang="nl-NL" smtClean="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9" name="Rectangle 3"/>
          <p:cNvSpPr>
            <a:spLocks noGrp="1"/>
          </p:cNvSpPr>
          <p:nvPr>
            <p:ph idx="1"/>
          </p:nvPr>
        </p:nvSpPr>
        <p:spPr>
          <a:xfrm>
            <a:off x="457200" y="1481328"/>
            <a:ext cx="8229600" cy="4611968"/>
          </a:xfrm>
        </p:spPr>
        <p:txBody>
          <a:bodyPr>
            <a:normAutofit lnSpcReduction="10000"/>
          </a:bodyPr>
          <a:lstStyle/>
          <a:p>
            <a:r>
              <a:rPr lang="nl-NL" sz="2800" dirty="0" smtClean="0"/>
              <a:t>Zaadcel + eicel = bevruchting (dit gebeurt meestal in de eileider)</a:t>
            </a:r>
          </a:p>
          <a:p>
            <a:r>
              <a:rPr lang="nl-NL" sz="2800" dirty="0" smtClean="0"/>
              <a:t>Er kan maar 1 zaadcel bij de eicel naar binnen.</a:t>
            </a:r>
          </a:p>
          <a:p>
            <a:r>
              <a:rPr lang="nl-NL" sz="2800" dirty="0" smtClean="0"/>
              <a:t>Alleen de kop van de zaadcel gaat naar binnen.</a:t>
            </a:r>
          </a:p>
          <a:p>
            <a:r>
              <a:rPr lang="nl-NL" sz="2800" dirty="0" smtClean="0"/>
              <a:t>Na de bevruchting gaat de cel als een gek delen.</a:t>
            </a:r>
          </a:p>
          <a:p>
            <a:r>
              <a:rPr lang="nl-NL" sz="2800" dirty="0" smtClean="0"/>
              <a:t>Er wordt een klompje cellen gemaakt.</a:t>
            </a:r>
          </a:p>
          <a:p>
            <a:r>
              <a:rPr lang="nl-NL" sz="2800" dirty="0" smtClean="0"/>
              <a:t>In de baarmoeder gaat het klompje cellen zichzelf innestelen.</a:t>
            </a:r>
          </a:p>
          <a:p>
            <a:endParaRPr lang="nl-NL" sz="2800" dirty="0" smtClean="0"/>
          </a:p>
          <a:p>
            <a:endParaRPr lang="nl-NL" sz="2800" dirty="0" smtClean="0"/>
          </a:p>
          <a:p>
            <a:endParaRPr lang="nl-NL" sz="2800" dirty="0" smtClean="0"/>
          </a:p>
          <a:p>
            <a:endParaRPr lang="nl-NL" sz="2800" dirty="0" smtClean="0"/>
          </a:p>
        </p:txBody>
      </p:sp>
      <p:sp>
        <p:nvSpPr>
          <p:cNvPr id="101378" name="Rectangle 2"/>
          <p:cNvSpPr>
            <a:spLocks noGrp="1"/>
          </p:cNvSpPr>
          <p:nvPr>
            <p:ph type="title"/>
          </p:nvPr>
        </p:nvSpPr>
        <p:spPr/>
        <p:txBody>
          <a:bodyPr/>
          <a:lstStyle/>
          <a:p>
            <a:r>
              <a:rPr lang="nl-NL" smtClean="0"/>
              <a:t>Bevruchting.</a:t>
            </a:r>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Tijdelijke aanduiding voor inhoud 2"/>
          <p:cNvSpPr>
            <a:spLocks noGrp="1"/>
          </p:cNvSpPr>
          <p:nvPr>
            <p:ph idx="1"/>
          </p:nvPr>
        </p:nvSpPr>
        <p:spPr/>
        <p:txBody>
          <a:bodyPr/>
          <a:lstStyle/>
          <a:p>
            <a:r>
              <a:rPr lang="nl-NL" smtClean="0"/>
              <a:t>Een geslachtsziekte heet ook wel een S.O.A</a:t>
            </a:r>
          </a:p>
          <a:p>
            <a:r>
              <a:rPr lang="nl-NL" smtClean="0"/>
              <a:t>Seksueel overdraagbare aandoeningen = S.O.A</a:t>
            </a:r>
          </a:p>
          <a:p>
            <a:r>
              <a:rPr lang="nl-NL" smtClean="0"/>
              <a:t>Er zijn veel verschillende S.O.A’s.</a:t>
            </a:r>
          </a:p>
        </p:txBody>
      </p:sp>
      <p:sp>
        <p:nvSpPr>
          <p:cNvPr id="2" name="Titel 1"/>
          <p:cNvSpPr>
            <a:spLocks noGrp="1"/>
          </p:cNvSpPr>
          <p:nvPr>
            <p:ph type="title"/>
          </p:nvPr>
        </p:nvSpPr>
        <p:spPr/>
        <p:txBody>
          <a:bodyPr>
            <a:normAutofit fontScale="90000"/>
          </a:bodyPr>
          <a:lstStyle/>
          <a:p>
            <a:r>
              <a:rPr lang="nl-NL" sz="4000" smtClean="0"/>
              <a:t>Verrijkingsstof 1:</a:t>
            </a:r>
            <a:br>
              <a:rPr lang="nl-NL" sz="4000" smtClean="0"/>
            </a:br>
            <a:r>
              <a:rPr lang="nl-NL" sz="4000" smtClean="0"/>
              <a:t>Geslachtsziekten.</a:t>
            </a: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3" name="Rectangle 3"/>
          <p:cNvSpPr>
            <a:spLocks noGrp="1"/>
          </p:cNvSpPr>
          <p:nvPr>
            <p:ph idx="1"/>
          </p:nvPr>
        </p:nvSpPr>
        <p:spPr/>
        <p:txBody>
          <a:bodyPr/>
          <a:lstStyle/>
          <a:p>
            <a:r>
              <a:rPr lang="nl-NL" smtClean="0"/>
              <a:t>Gonorroe = druiper</a:t>
            </a:r>
          </a:p>
          <a:p>
            <a:r>
              <a:rPr lang="nl-NL" smtClean="0"/>
              <a:t>Er komt slijm en etter uit penis of vagina. (ontsteking door bacteriën)</a:t>
            </a:r>
          </a:p>
          <a:p>
            <a:r>
              <a:rPr lang="nl-NL" smtClean="0"/>
              <a:t>Genezing door penicilline (=medicijn)</a:t>
            </a:r>
          </a:p>
        </p:txBody>
      </p:sp>
      <p:sp>
        <p:nvSpPr>
          <p:cNvPr id="102402" name="Rectangle 2"/>
          <p:cNvSpPr>
            <a:spLocks noGrp="1"/>
          </p:cNvSpPr>
          <p:nvPr>
            <p:ph type="title"/>
          </p:nvPr>
        </p:nvSpPr>
        <p:spPr/>
        <p:txBody>
          <a:bodyPr/>
          <a:lstStyle/>
          <a:p>
            <a:r>
              <a:rPr lang="nl-NL" smtClean="0"/>
              <a:t>Gonorroe</a:t>
            </a: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7" name="Rectangle 3"/>
          <p:cNvSpPr>
            <a:spLocks noGrp="1"/>
          </p:cNvSpPr>
          <p:nvPr>
            <p:ph idx="1"/>
          </p:nvPr>
        </p:nvSpPr>
        <p:spPr/>
        <p:txBody>
          <a:bodyPr/>
          <a:lstStyle/>
          <a:p>
            <a:r>
              <a:rPr lang="nl-NL" smtClean="0"/>
              <a:t>Zweertjes = pijnlijke (rode) blaasjes. Die later open knappen. </a:t>
            </a:r>
          </a:p>
          <a:p>
            <a:r>
              <a:rPr lang="nl-NL" smtClean="0"/>
              <a:t>Veroorzaakt door een virus.</a:t>
            </a:r>
          </a:p>
          <a:p>
            <a:r>
              <a:rPr lang="nl-NL" smtClean="0"/>
              <a:t>Kan levensbedreigend worden.</a:t>
            </a:r>
          </a:p>
          <a:p>
            <a:r>
              <a:rPr lang="nl-NL" smtClean="0"/>
              <a:t>Genezing door penicilline.</a:t>
            </a:r>
          </a:p>
          <a:p>
            <a:endParaRPr lang="nl-NL" smtClean="0"/>
          </a:p>
          <a:p>
            <a:endParaRPr lang="nl-NL" smtClean="0"/>
          </a:p>
        </p:txBody>
      </p:sp>
      <p:sp>
        <p:nvSpPr>
          <p:cNvPr id="103426" name="Rectangle 2"/>
          <p:cNvSpPr>
            <a:spLocks noGrp="1"/>
          </p:cNvSpPr>
          <p:nvPr>
            <p:ph type="title"/>
          </p:nvPr>
        </p:nvSpPr>
        <p:spPr/>
        <p:txBody>
          <a:bodyPr/>
          <a:lstStyle/>
          <a:p>
            <a:r>
              <a:rPr lang="nl-NL" smtClean="0"/>
              <a:t>Syfilis</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Tijdelijke aanduiding voor inhoud 2"/>
          <p:cNvSpPr>
            <a:spLocks noGrp="1"/>
          </p:cNvSpPr>
          <p:nvPr>
            <p:ph idx="1"/>
          </p:nvPr>
        </p:nvSpPr>
        <p:spPr/>
        <p:txBody>
          <a:bodyPr/>
          <a:lstStyle/>
          <a:p>
            <a:r>
              <a:rPr lang="nl-NL" smtClean="0"/>
              <a:t>Veel voorkomende geslachtsziekte.</a:t>
            </a:r>
          </a:p>
          <a:p>
            <a:r>
              <a:rPr lang="nl-NL" smtClean="0"/>
              <a:t>Wordt veroorzaakt door een bacterie (ontstekingen).</a:t>
            </a:r>
          </a:p>
          <a:p>
            <a:r>
              <a:rPr lang="nl-NL" smtClean="0"/>
              <a:t>Kan onvruchtbaarheid veroorzaken.</a:t>
            </a:r>
          </a:p>
          <a:p>
            <a:r>
              <a:rPr lang="nl-NL" smtClean="0"/>
              <a:t>Wordt ook wel “de sluipmoordenaar” genoemd omdat er meestal geen klachten zijn.</a:t>
            </a:r>
          </a:p>
          <a:p>
            <a:r>
              <a:rPr lang="nl-NL" smtClean="0"/>
              <a:t>Goed te behandelen met penicilline.</a:t>
            </a:r>
          </a:p>
          <a:p>
            <a:endParaRPr lang="nl-NL" smtClean="0"/>
          </a:p>
        </p:txBody>
      </p:sp>
      <p:sp>
        <p:nvSpPr>
          <p:cNvPr id="94209" name="Titel 1"/>
          <p:cNvSpPr>
            <a:spLocks noGrp="1"/>
          </p:cNvSpPr>
          <p:nvPr>
            <p:ph type="title"/>
          </p:nvPr>
        </p:nvSpPr>
        <p:spPr/>
        <p:txBody>
          <a:bodyPr/>
          <a:lstStyle/>
          <a:p>
            <a:r>
              <a:rPr lang="nl-NL" smtClean="0"/>
              <a:t>Chlamydia.</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1" name="Rectangle 3"/>
          <p:cNvSpPr>
            <a:spLocks noGrp="1"/>
          </p:cNvSpPr>
          <p:nvPr>
            <p:ph idx="1"/>
          </p:nvPr>
        </p:nvSpPr>
        <p:spPr/>
        <p:txBody>
          <a:bodyPr/>
          <a:lstStyle/>
          <a:p>
            <a:r>
              <a:rPr lang="nl-NL" smtClean="0"/>
              <a:t>Veel jeuk en er komt een witte afscheiding uit de vagina.</a:t>
            </a:r>
          </a:p>
          <a:p>
            <a:r>
              <a:rPr lang="nl-NL" smtClean="0"/>
              <a:t>Ontsteking, veroorzaakt door een bacterie.</a:t>
            </a:r>
          </a:p>
          <a:p>
            <a:r>
              <a:rPr lang="nl-NL" smtClean="0"/>
              <a:t>Goed te genezen met penicilline.</a:t>
            </a:r>
          </a:p>
          <a:p>
            <a:endParaRPr lang="nl-NL" smtClean="0"/>
          </a:p>
          <a:p>
            <a:endParaRPr lang="nl-NL" smtClean="0"/>
          </a:p>
        </p:txBody>
      </p:sp>
      <p:sp>
        <p:nvSpPr>
          <p:cNvPr id="104450" name="Rectangle 2"/>
          <p:cNvSpPr>
            <a:spLocks noGrp="1"/>
          </p:cNvSpPr>
          <p:nvPr>
            <p:ph type="title"/>
          </p:nvPr>
        </p:nvSpPr>
        <p:spPr/>
        <p:txBody>
          <a:bodyPr/>
          <a:lstStyle/>
          <a:p>
            <a:r>
              <a:rPr lang="nl-NL" smtClean="0"/>
              <a:t>Candida.</a:t>
            </a: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fontScale="92500" lnSpcReduction="20000"/>
          </a:bodyPr>
          <a:lstStyle/>
          <a:p>
            <a:pPr>
              <a:lnSpc>
                <a:spcPct val="90000"/>
              </a:lnSpc>
            </a:pPr>
            <a:r>
              <a:rPr lang="nl-NL" sz="3000" smtClean="0"/>
              <a:t>Ongeneeslijke ziekte.</a:t>
            </a:r>
          </a:p>
          <a:p>
            <a:pPr>
              <a:lnSpc>
                <a:spcPct val="90000"/>
              </a:lnSpc>
            </a:pPr>
            <a:r>
              <a:rPr lang="nl-NL" sz="3000" smtClean="0"/>
              <a:t>Wordt veroorzaakt door een virus (H.I.V).</a:t>
            </a:r>
          </a:p>
          <a:p>
            <a:pPr>
              <a:lnSpc>
                <a:spcPct val="90000"/>
              </a:lnSpc>
            </a:pPr>
            <a:r>
              <a:rPr lang="nl-NL" sz="3000" smtClean="0"/>
              <a:t>Valt de witte bloedcellen aan.</a:t>
            </a:r>
          </a:p>
          <a:p>
            <a:pPr>
              <a:lnSpc>
                <a:spcPct val="90000"/>
              </a:lnSpc>
            </a:pPr>
            <a:r>
              <a:rPr lang="nl-NL" sz="3000" smtClean="0"/>
              <a:t>Je gaat niet dood aan aids zelf maar aan de bijverschijnselen.</a:t>
            </a:r>
          </a:p>
          <a:p>
            <a:pPr>
              <a:lnSpc>
                <a:spcPct val="90000"/>
              </a:lnSpc>
            </a:pPr>
            <a:r>
              <a:rPr lang="nl-NL" sz="3000" smtClean="0"/>
              <a:t>Wanneer het aidsvirus in je bloed zit ben je seropositief. (Dan hoef je nog niet ziek te zijn!)</a:t>
            </a:r>
          </a:p>
          <a:p>
            <a:pPr>
              <a:lnSpc>
                <a:spcPct val="90000"/>
              </a:lnSpc>
            </a:pPr>
            <a:r>
              <a:rPr lang="nl-NL" sz="3000" smtClean="0"/>
              <a:t>Besmetting met Aids kan door bloed, sperma, vaginaal vocht of voorvocht.</a:t>
            </a:r>
          </a:p>
          <a:p>
            <a:pPr>
              <a:lnSpc>
                <a:spcPct val="90000"/>
              </a:lnSpc>
            </a:pPr>
            <a:r>
              <a:rPr lang="nl-NL" sz="3000" smtClean="0"/>
              <a:t>Je gaat meestal dood aan de bijverschijnselen van de ziekte Aids. (bijv een verkoudheid)</a:t>
            </a:r>
          </a:p>
        </p:txBody>
      </p:sp>
      <p:sp>
        <p:nvSpPr>
          <p:cNvPr id="96257" name="Titel 1"/>
          <p:cNvSpPr>
            <a:spLocks noGrp="1"/>
          </p:cNvSpPr>
          <p:nvPr>
            <p:ph type="title"/>
          </p:nvPr>
        </p:nvSpPr>
        <p:spPr/>
        <p:txBody>
          <a:bodyPr/>
          <a:lstStyle/>
          <a:p>
            <a:r>
              <a:rPr lang="nl-NL" smtClean="0"/>
              <a:t>Aids.</a:t>
            </a: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5" name="Rectangle 3"/>
          <p:cNvSpPr>
            <a:spLocks noGrp="1"/>
          </p:cNvSpPr>
          <p:nvPr>
            <p:ph idx="1"/>
          </p:nvPr>
        </p:nvSpPr>
        <p:spPr/>
        <p:txBody>
          <a:bodyPr/>
          <a:lstStyle/>
          <a:p>
            <a:r>
              <a:rPr lang="nl-NL" smtClean="0"/>
              <a:t>Mijn advies bij een beginnende relatie:</a:t>
            </a:r>
          </a:p>
          <a:p>
            <a:pPr lvl="1"/>
            <a:r>
              <a:rPr lang="nl-NL" smtClean="0"/>
              <a:t>Gebruik een condoom tegen een S.O.A.</a:t>
            </a:r>
          </a:p>
          <a:p>
            <a:pPr lvl="1"/>
            <a:r>
              <a:rPr lang="nl-NL" smtClean="0"/>
              <a:t>Gebruik ook de pil want dit beschermt het beste tegen een ongewenste zwangerschap.</a:t>
            </a:r>
          </a:p>
          <a:p>
            <a:pPr lvl="1"/>
            <a:r>
              <a:rPr lang="nl-NL" smtClean="0"/>
              <a:t>Liever even dubbel voorzichtig dan kun je later wel verder besluiten.</a:t>
            </a:r>
          </a:p>
        </p:txBody>
      </p:sp>
      <p:sp>
        <p:nvSpPr>
          <p:cNvPr id="105474" name="Rectangle 2"/>
          <p:cNvSpPr>
            <a:spLocks noGrp="1"/>
          </p:cNvSpPr>
          <p:nvPr>
            <p:ph type="title"/>
          </p:nvPr>
        </p:nvSpPr>
        <p:spPr/>
        <p:txBody>
          <a:bodyPr/>
          <a:lstStyle/>
          <a:p>
            <a:r>
              <a:rPr lang="nl-NL" smtClean="0"/>
              <a:t>Vrij veilig!</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jdelijke aanduiding voor inhoud 7"/>
          <p:cNvSpPr>
            <a:spLocks noGrp="1"/>
          </p:cNvSpPr>
          <p:nvPr>
            <p:ph idx="1"/>
          </p:nvPr>
        </p:nvSpPr>
        <p:spPr/>
        <p:txBody>
          <a:bodyPr/>
          <a:lstStyle/>
          <a:p>
            <a:r>
              <a:rPr lang="nl-NL" smtClean="0"/>
              <a:t>Ja hoor, er zijn nog meer veranderingen maar die zijn niet altijd zichtbaar.</a:t>
            </a:r>
          </a:p>
          <a:p>
            <a:r>
              <a:rPr lang="nl-NL" smtClean="0"/>
              <a:t>Je hersenen veranderen. Je gaat op een andere manier naar je omgeving kijken.</a:t>
            </a:r>
          </a:p>
          <a:p>
            <a:r>
              <a:rPr lang="nl-NL" smtClean="0"/>
              <a:t>Sociale veranderingen. Je krijgt andere ideeën over jouw omgeving.</a:t>
            </a:r>
          </a:p>
        </p:txBody>
      </p:sp>
      <p:sp>
        <p:nvSpPr>
          <p:cNvPr id="22529" name="Titel 6"/>
          <p:cNvSpPr>
            <a:spLocks noGrp="1"/>
          </p:cNvSpPr>
          <p:nvPr>
            <p:ph type="title"/>
          </p:nvPr>
        </p:nvSpPr>
        <p:spPr/>
        <p:txBody>
          <a:bodyPr/>
          <a:lstStyle/>
          <a:p>
            <a:r>
              <a:rPr lang="nl-NL" smtClean="0"/>
              <a:t>Nog meer?</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jdelijke aanduiding voor inhoud 2"/>
          <p:cNvSpPr>
            <a:spLocks noGrp="1"/>
          </p:cNvSpPr>
          <p:nvPr>
            <p:ph idx="1"/>
          </p:nvPr>
        </p:nvSpPr>
        <p:spPr/>
        <p:txBody>
          <a:bodyPr/>
          <a:lstStyle/>
          <a:p>
            <a:r>
              <a:rPr lang="nl-NL" smtClean="0"/>
              <a:t>De hoofdoorzaak zijn jouw hersenen. Die geven het eerste seintje af.</a:t>
            </a:r>
          </a:p>
          <a:p>
            <a:r>
              <a:rPr lang="nl-NL" smtClean="0"/>
              <a:t>Daarna mag je de hypofyse de schuld geven.</a:t>
            </a:r>
          </a:p>
          <a:p>
            <a:r>
              <a:rPr lang="nl-NL" smtClean="0"/>
              <a:t>De hypofyse is een klein hormoonkliertje onderaan de hersenen.</a:t>
            </a:r>
          </a:p>
          <a:p>
            <a:r>
              <a:rPr lang="nl-NL" smtClean="0"/>
              <a:t>Dit hormoonkliertje maakt stoffen (hormonen) die invloed hebben op jouw lichaam.</a:t>
            </a:r>
          </a:p>
        </p:txBody>
      </p:sp>
      <p:sp>
        <p:nvSpPr>
          <p:cNvPr id="24577" name="Titel 1"/>
          <p:cNvSpPr>
            <a:spLocks noGrp="1"/>
          </p:cNvSpPr>
          <p:nvPr>
            <p:ph type="title"/>
          </p:nvPr>
        </p:nvSpPr>
        <p:spPr/>
        <p:txBody>
          <a:bodyPr/>
          <a:lstStyle/>
          <a:p>
            <a:r>
              <a:rPr lang="nl-NL" smtClean="0"/>
              <a:t>Hoe komt dit dan allemaal?</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rtlCol="0">
            <a:normAutofit/>
          </a:bodyPr>
          <a:lstStyle/>
          <a:p>
            <a:pPr fontAlgn="auto">
              <a:spcAft>
                <a:spcPts val="0"/>
              </a:spcAft>
              <a:buFont typeface="Arial" pitchFamily="34" charset="0"/>
              <a:buChar char="•"/>
              <a:defRPr/>
            </a:pPr>
            <a:r>
              <a:rPr lang="nl-NL" dirty="0" smtClean="0"/>
              <a:t>Dit zijn:</a:t>
            </a:r>
          </a:p>
          <a:p>
            <a:pPr lvl="1" fontAlgn="auto">
              <a:spcAft>
                <a:spcPts val="0"/>
              </a:spcAft>
              <a:buFont typeface="Arial" pitchFamily="34" charset="0"/>
              <a:buChar char="–"/>
              <a:defRPr/>
            </a:pPr>
            <a:r>
              <a:rPr lang="nl-NL" dirty="0" smtClean="0"/>
              <a:t>Balzak ( ook wel klootzak of scrotum genaamd).</a:t>
            </a:r>
          </a:p>
          <a:p>
            <a:pPr lvl="1" fontAlgn="auto">
              <a:spcAft>
                <a:spcPts val="0"/>
              </a:spcAft>
              <a:buFont typeface="Arial" pitchFamily="34" charset="0"/>
              <a:buChar char="–"/>
              <a:defRPr/>
            </a:pPr>
            <a:r>
              <a:rPr lang="nl-NL" dirty="0" smtClean="0"/>
              <a:t>Teelballen (ook wel testis genaamd)</a:t>
            </a:r>
          </a:p>
          <a:p>
            <a:pPr lvl="1" fontAlgn="auto">
              <a:spcAft>
                <a:spcPts val="0"/>
              </a:spcAft>
              <a:buFont typeface="Arial" pitchFamily="34" charset="0"/>
              <a:buChar char="–"/>
              <a:defRPr/>
            </a:pPr>
            <a:r>
              <a:rPr lang="nl-NL" dirty="0" smtClean="0"/>
              <a:t>Bijbal.</a:t>
            </a:r>
          </a:p>
          <a:p>
            <a:pPr lvl="1" fontAlgn="auto">
              <a:spcAft>
                <a:spcPts val="0"/>
              </a:spcAft>
              <a:buFont typeface="Arial" pitchFamily="34" charset="0"/>
              <a:buChar char="–"/>
              <a:defRPr/>
            </a:pPr>
            <a:r>
              <a:rPr lang="nl-NL" dirty="0" smtClean="0"/>
              <a:t>Zaadleider.</a:t>
            </a:r>
          </a:p>
          <a:p>
            <a:pPr lvl="1" fontAlgn="auto">
              <a:spcAft>
                <a:spcPts val="0"/>
              </a:spcAft>
              <a:buFont typeface="Arial" pitchFamily="34" charset="0"/>
              <a:buChar char="–"/>
              <a:defRPr/>
            </a:pPr>
            <a:r>
              <a:rPr lang="nl-NL" dirty="0" smtClean="0"/>
              <a:t>Zaadblaasjes.</a:t>
            </a:r>
          </a:p>
          <a:p>
            <a:pPr lvl="1" fontAlgn="auto">
              <a:spcAft>
                <a:spcPts val="0"/>
              </a:spcAft>
              <a:buFont typeface="Arial" pitchFamily="34" charset="0"/>
              <a:buChar char="–"/>
              <a:defRPr/>
            </a:pPr>
            <a:r>
              <a:rPr lang="nl-NL" dirty="0" smtClean="0"/>
              <a:t>Prostaat.</a:t>
            </a:r>
          </a:p>
          <a:p>
            <a:pPr lvl="1" fontAlgn="auto">
              <a:spcAft>
                <a:spcPts val="0"/>
              </a:spcAft>
              <a:buFont typeface="Arial" pitchFamily="34" charset="0"/>
              <a:buChar char="–"/>
              <a:defRPr/>
            </a:pPr>
            <a:r>
              <a:rPr lang="nl-NL" dirty="0" smtClean="0"/>
              <a:t>Urinebuis.</a:t>
            </a:r>
          </a:p>
          <a:p>
            <a:pPr lvl="1" fontAlgn="auto">
              <a:spcAft>
                <a:spcPts val="0"/>
              </a:spcAft>
              <a:buFont typeface="Arial" pitchFamily="34" charset="0"/>
              <a:buChar char="–"/>
              <a:defRPr/>
            </a:pPr>
            <a:r>
              <a:rPr lang="nl-NL" dirty="0" smtClean="0"/>
              <a:t>Zwellichaam.</a:t>
            </a:r>
          </a:p>
          <a:p>
            <a:pPr lvl="1" fontAlgn="auto">
              <a:spcAft>
                <a:spcPts val="0"/>
              </a:spcAft>
              <a:buFont typeface="Arial" pitchFamily="34" charset="0"/>
              <a:buChar char="–"/>
              <a:defRPr/>
            </a:pPr>
            <a:r>
              <a:rPr lang="nl-NL" dirty="0" smtClean="0"/>
              <a:t>Eikel.</a:t>
            </a:r>
          </a:p>
          <a:p>
            <a:pPr lvl="1" fontAlgn="auto">
              <a:spcAft>
                <a:spcPts val="0"/>
              </a:spcAft>
              <a:buFont typeface="Arial" pitchFamily="34" charset="0"/>
              <a:buChar char="–"/>
              <a:defRPr/>
            </a:pPr>
            <a:r>
              <a:rPr lang="nl-NL" dirty="0" smtClean="0"/>
              <a:t>Voorhuid.</a:t>
            </a:r>
          </a:p>
          <a:p>
            <a:pPr lvl="1" fontAlgn="auto">
              <a:spcAft>
                <a:spcPts val="0"/>
              </a:spcAft>
              <a:buFont typeface="Arial" pitchFamily="34" charset="0"/>
              <a:buChar char="–"/>
              <a:defRPr/>
            </a:pPr>
            <a:endParaRPr lang="nl-NL" dirty="0"/>
          </a:p>
        </p:txBody>
      </p:sp>
      <p:sp>
        <p:nvSpPr>
          <p:cNvPr id="2" name="Titel 1"/>
          <p:cNvSpPr>
            <a:spLocks noGrp="1"/>
          </p:cNvSpPr>
          <p:nvPr>
            <p:ph type="title"/>
          </p:nvPr>
        </p:nvSpPr>
        <p:spPr/>
        <p:txBody>
          <a:bodyPr rtlCol="0">
            <a:normAutofit fontScale="90000"/>
          </a:bodyPr>
          <a:lstStyle/>
          <a:p>
            <a:pPr fontAlgn="auto">
              <a:spcAft>
                <a:spcPts val="0"/>
              </a:spcAft>
              <a:defRPr/>
            </a:pPr>
            <a:r>
              <a:rPr lang="nl-NL" dirty="0" smtClean="0"/>
              <a:t>Basisstof 2:</a:t>
            </a:r>
            <a:br>
              <a:rPr lang="nl-NL" dirty="0" smtClean="0"/>
            </a:br>
            <a:r>
              <a:rPr lang="nl-NL" dirty="0" smtClean="0"/>
              <a:t>Het voortplantingsstelsel van een man.</a:t>
            </a:r>
            <a:endParaRPr lang="nl-NL"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jdelijke aanduiding voor inhoud 2"/>
          <p:cNvSpPr>
            <a:spLocks noGrp="1"/>
          </p:cNvSpPr>
          <p:nvPr>
            <p:ph idx="1"/>
          </p:nvPr>
        </p:nvSpPr>
        <p:spPr/>
        <p:txBody>
          <a:bodyPr/>
          <a:lstStyle/>
          <a:p>
            <a:r>
              <a:rPr lang="nl-NL" smtClean="0"/>
              <a:t>Hierin liggen de teelballen.</a:t>
            </a:r>
          </a:p>
          <a:p>
            <a:r>
              <a:rPr lang="nl-NL" smtClean="0"/>
              <a:t>De balzak kan wat uitzetten en krimpen.</a:t>
            </a:r>
          </a:p>
          <a:p>
            <a:r>
              <a:rPr lang="nl-NL" smtClean="0"/>
              <a:t>Hierdoor kan het lichaam zelf regelen hoe warm de teelballen worden.</a:t>
            </a:r>
          </a:p>
          <a:p>
            <a:r>
              <a:rPr lang="nl-NL" smtClean="0"/>
              <a:t>De teelballen moeten namelijk iets kouder dan het lichaam zijn om zo goed mogelijk te kunnen werken.</a:t>
            </a:r>
          </a:p>
        </p:txBody>
      </p:sp>
      <p:sp>
        <p:nvSpPr>
          <p:cNvPr id="28673" name="Titel 1"/>
          <p:cNvSpPr>
            <a:spLocks noGrp="1"/>
          </p:cNvSpPr>
          <p:nvPr>
            <p:ph type="title"/>
          </p:nvPr>
        </p:nvSpPr>
        <p:spPr/>
        <p:txBody>
          <a:bodyPr/>
          <a:lstStyle/>
          <a:p>
            <a:r>
              <a:rPr lang="nl-NL" smtClean="0"/>
              <a:t>1. Balzak.</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jdelijke aanduiding voor inhoud 2"/>
          <p:cNvSpPr>
            <a:spLocks noGrp="1"/>
          </p:cNvSpPr>
          <p:nvPr>
            <p:ph idx="1"/>
          </p:nvPr>
        </p:nvSpPr>
        <p:spPr/>
        <p:txBody>
          <a:bodyPr/>
          <a:lstStyle/>
          <a:p>
            <a:r>
              <a:rPr lang="nl-NL" smtClean="0"/>
              <a:t>Hierin worden de zaadcellen gemaakt.</a:t>
            </a:r>
          </a:p>
          <a:p>
            <a:r>
              <a:rPr lang="nl-NL" smtClean="0"/>
              <a:t>Dit gaat erg snel; ongeveer 1000 per seconde!</a:t>
            </a:r>
          </a:p>
          <a:p>
            <a:r>
              <a:rPr lang="nl-NL" smtClean="0"/>
              <a:t>De teelballen maken ook hormonen. Deze hormonen (testosteron) veroorzaken de meeste secundaire geslachtkenmerken bij een man.</a:t>
            </a:r>
          </a:p>
        </p:txBody>
      </p:sp>
      <p:sp>
        <p:nvSpPr>
          <p:cNvPr id="30721" name="Titel 1"/>
          <p:cNvSpPr>
            <a:spLocks noGrp="1"/>
          </p:cNvSpPr>
          <p:nvPr>
            <p:ph type="title"/>
          </p:nvPr>
        </p:nvSpPr>
        <p:spPr/>
        <p:txBody>
          <a:bodyPr/>
          <a:lstStyle/>
          <a:p>
            <a:r>
              <a:rPr lang="nl-NL" smtClean="0"/>
              <a:t>2. Teelballen.</a:t>
            </a: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
  <a:themeElements>
    <a:clrScheme name="Concour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1512</TotalTime>
  <Words>2334</Words>
  <Application>Microsoft Office PowerPoint</Application>
  <PresentationFormat>Diavoorstelling (4:3)</PresentationFormat>
  <Paragraphs>327</Paragraphs>
  <Slides>49</Slides>
  <Notes>41</Notes>
  <HiddenSlides>0</HiddenSlides>
  <MMClips>0</MMClips>
  <ScaleCrop>false</ScaleCrop>
  <HeadingPairs>
    <vt:vector size="4" baseType="variant">
      <vt:variant>
        <vt:lpstr>Thema</vt:lpstr>
      </vt:variant>
      <vt:variant>
        <vt:i4>1</vt:i4>
      </vt:variant>
      <vt:variant>
        <vt:lpstr>Diatitels</vt:lpstr>
      </vt:variant>
      <vt:variant>
        <vt:i4>49</vt:i4>
      </vt:variant>
    </vt:vector>
  </HeadingPairs>
  <TitlesOfParts>
    <vt:vector size="50" baseType="lpstr">
      <vt:lpstr>Concours</vt:lpstr>
      <vt:lpstr>Biologie voor Jou. VMBO-BK. Deel 2.</vt:lpstr>
      <vt:lpstr>Basisstof 1: Je verandert…</vt:lpstr>
      <vt:lpstr>Secundaire geslachtskenmerken.</vt:lpstr>
      <vt:lpstr>Wat verandert er dan allemaal?</vt:lpstr>
      <vt:lpstr>Nog meer?</vt:lpstr>
      <vt:lpstr>Hoe komt dit dan allemaal?</vt:lpstr>
      <vt:lpstr>Basisstof 2: Het voortplantingsstelsel van een man.</vt:lpstr>
      <vt:lpstr>1. Balzak.</vt:lpstr>
      <vt:lpstr>2. Teelballen.</vt:lpstr>
      <vt:lpstr>3. zaadleiders.</vt:lpstr>
      <vt:lpstr>4. Zaadblaasjes.</vt:lpstr>
      <vt:lpstr>5. Prostaat.</vt:lpstr>
      <vt:lpstr>6. urinebuis.</vt:lpstr>
      <vt:lpstr>7. Zwellichaam.</vt:lpstr>
      <vt:lpstr>8. Eikel.</vt:lpstr>
      <vt:lpstr>9. Voorhuid.</vt:lpstr>
      <vt:lpstr>De zaadcellen.</vt:lpstr>
      <vt:lpstr>Basisstof 3: Het voortplantingsstelsel van de vrouw.</vt:lpstr>
      <vt:lpstr>1. Vagina.</vt:lpstr>
      <vt:lpstr>2. De baarmoeder.</vt:lpstr>
      <vt:lpstr>3. De eileider.</vt:lpstr>
      <vt:lpstr>4. De eierstokken.</vt:lpstr>
      <vt:lpstr>Enkele begrippen.</vt:lpstr>
      <vt:lpstr>De uitwendige voorplantingsorganen van een vrouw.</vt:lpstr>
      <vt:lpstr>Maagdenvlies.</vt:lpstr>
      <vt:lpstr>Basisstof 4: Menstruatie.</vt:lpstr>
      <vt:lpstr>De menstruatiecyclus.</vt:lpstr>
      <vt:lpstr>Basisstof 5: Geboorteregeling.</vt:lpstr>
      <vt:lpstr>Geboorteregeling = anticonceptie.</vt:lpstr>
      <vt:lpstr>Onbetrouwbare methoden:</vt:lpstr>
      <vt:lpstr>Ook onbetrouwbaar:</vt:lpstr>
      <vt:lpstr>Betrouwbare methodes:</vt:lpstr>
      <vt:lpstr>Ook betrouwbaar:</vt:lpstr>
      <vt:lpstr>Noodmaatregelen tegen ongewenste zwangerschap.</vt:lpstr>
      <vt:lpstr>Basisstof 6: Zwangerschap en geboorte.</vt:lpstr>
      <vt:lpstr>Zwangerschap.</vt:lpstr>
      <vt:lpstr>De geboorte.</vt:lpstr>
      <vt:lpstr>Extra Basisstof 7: De rol van hormonen.</vt:lpstr>
      <vt:lpstr>Extra basisstof 8: Seksualiteit.</vt:lpstr>
      <vt:lpstr>Extra basisstof 9: Zaadcellen en eicellen.</vt:lpstr>
      <vt:lpstr>Dia 41</vt:lpstr>
      <vt:lpstr>Bevruchting.</vt:lpstr>
      <vt:lpstr>Verrijkingsstof 1: Geslachtsziekten.</vt:lpstr>
      <vt:lpstr>Gonorroe</vt:lpstr>
      <vt:lpstr>Syfilis</vt:lpstr>
      <vt:lpstr>Chlamydia.</vt:lpstr>
      <vt:lpstr>Candida.</vt:lpstr>
      <vt:lpstr>Aids.</vt:lpstr>
      <vt:lpstr>Vrij veilig!</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Biologie voor Jou. VMBO-BK. Deel 2.</dc:title>
  <dc:creator>Meike</dc:creator>
  <cp:lastModifiedBy>Pieter</cp:lastModifiedBy>
  <cp:revision>131</cp:revision>
  <dcterms:created xsi:type="dcterms:W3CDTF">2010-08-17T13:18:05Z</dcterms:created>
  <dcterms:modified xsi:type="dcterms:W3CDTF">2012-02-01T21:32:44Z</dcterms:modified>
</cp:coreProperties>
</file>