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60" r:id="rId6"/>
  </p:sldMasterIdLst>
  <p:notesMasterIdLst>
    <p:notesMasterId r:id="rId38"/>
  </p:notesMasterIdLst>
  <p:sldIdLst>
    <p:sldId id="256" r:id="rId7"/>
    <p:sldId id="354" r:id="rId8"/>
    <p:sldId id="383" r:id="rId9"/>
    <p:sldId id="355" r:id="rId10"/>
    <p:sldId id="384" r:id="rId11"/>
    <p:sldId id="385" r:id="rId12"/>
    <p:sldId id="393" r:id="rId13"/>
    <p:sldId id="386" r:id="rId14"/>
    <p:sldId id="392" r:id="rId15"/>
    <p:sldId id="391" r:id="rId16"/>
    <p:sldId id="390" r:id="rId17"/>
    <p:sldId id="389" r:id="rId18"/>
    <p:sldId id="388" r:id="rId19"/>
    <p:sldId id="399" r:id="rId20"/>
    <p:sldId id="398" r:id="rId21"/>
    <p:sldId id="397" r:id="rId22"/>
    <p:sldId id="394" r:id="rId23"/>
    <p:sldId id="396" r:id="rId24"/>
    <p:sldId id="406" r:id="rId25"/>
    <p:sldId id="395" r:id="rId26"/>
    <p:sldId id="405" r:id="rId27"/>
    <p:sldId id="404" r:id="rId28"/>
    <p:sldId id="403" r:id="rId29"/>
    <p:sldId id="402" r:id="rId30"/>
    <p:sldId id="401" r:id="rId31"/>
    <p:sldId id="413" r:id="rId32"/>
    <p:sldId id="412" r:id="rId33"/>
    <p:sldId id="411" r:id="rId34"/>
    <p:sldId id="410" r:id="rId35"/>
    <p:sldId id="408" r:id="rId36"/>
    <p:sldId id="409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4A681-F2E4-4192-8F9A-E429375E8A38}" v="907" dt="2020-02-14T09:08:41.305"/>
    <p1510:client id="{751954E3-48A6-4824-B10E-6F99A589B5B5}" v="123" dt="2020-01-17T11:24:18.371"/>
    <p1510:client id="{D8F02733-BCCE-4612-8F29-E143BE0FD06B}" v="1027" dt="2020-02-14T09:27:53.516"/>
    <p1510:client id="{F18198F6-0137-4F22-B452-0255B4B59250}" v="30" dt="2020-01-17T11:26:59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chie Kim Maria" userId="S::kim.donachie_han.nl#ext#@hrnl.onmicrosoft.com::0762866d-a172-45d3-b266-287205426e49" providerId="AD" clId="Web-{751954E3-48A6-4824-B10E-6F99A589B5B5}"/>
    <pc:docChg chg="addSld delSld modSld sldOrd">
      <pc:chgData name="Donachie Kim Maria" userId="S::kim.donachie_han.nl#ext#@hrnl.onmicrosoft.com::0762866d-a172-45d3-b266-287205426e49" providerId="AD" clId="Web-{751954E3-48A6-4824-B10E-6F99A589B5B5}" dt="2020-01-17T11:24:18.371" v="126" actId="20577"/>
      <pc:docMkLst>
        <pc:docMk/>
      </pc:docMkLst>
      <pc:sldChg chg="addSp delSp modSp mod setBg setClrOvrMap">
        <pc:chgData name="Donachie Kim Maria" userId="S::kim.donachie_han.nl#ext#@hrnl.onmicrosoft.com::0762866d-a172-45d3-b266-287205426e49" providerId="AD" clId="Web-{751954E3-48A6-4824-B10E-6F99A589B5B5}" dt="2020-01-17T11:21:09.653" v="69" actId="20577"/>
        <pc:sldMkLst>
          <pc:docMk/>
          <pc:sldMk cId="3351439039" sldId="256"/>
        </pc:sldMkLst>
        <pc:spChg chg="mod">
          <ac:chgData name="Donachie Kim Maria" userId="S::kim.donachie_han.nl#ext#@hrnl.onmicrosoft.com::0762866d-a172-45d3-b266-287205426e49" providerId="AD" clId="Web-{751954E3-48A6-4824-B10E-6F99A589B5B5}" dt="2020-01-17T11:20:20.184" v="30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Donachie Kim Maria" userId="S::kim.donachie_han.nl#ext#@hrnl.onmicrosoft.com::0762866d-a172-45d3-b266-287205426e49" providerId="AD" clId="Web-{751954E3-48A6-4824-B10E-6F99A589B5B5}" dt="2020-01-17T11:21:09.653" v="69" actId="20577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10.028" v="27"/>
          <ac:spMkLst>
            <pc:docMk/>
            <pc:sldMk cId="3351439039" sldId="256"/>
            <ac:spMk id="14" creationId="{F6E384F5-137A-40B1-97F0-694CC6ECD59C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10.028" v="27"/>
          <ac:spMkLst>
            <pc:docMk/>
            <pc:sldMk cId="3351439039" sldId="256"/>
            <ac:spMk id="15" creationId="{EBA87361-6D30-46E4-834B-719CF59055EA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10.028" v="27"/>
          <ac:spMkLst>
            <pc:docMk/>
            <pc:sldMk cId="3351439039" sldId="256"/>
            <ac:spMk id="16" creationId="{9DBC4630-03DA-474F-BBCB-BA3AE6B317A4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04.512" v="25"/>
          <ac:spMkLst>
            <pc:docMk/>
            <pc:sldMk cId="3351439039" sldId="256"/>
            <ac:spMk id="17" creationId="{80A4B931-B7F0-403E-9F40-8A4054A04FC8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20.169" v="29"/>
          <ac:spMkLst>
            <pc:docMk/>
            <pc:sldMk cId="3351439039" sldId="256"/>
            <ac:spMk id="18" creationId="{4D834D36-D981-4EDD-B062-077BAB9C7133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04.512" v="25"/>
          <ac:spMkLst>
            <pc:docMk/>
            <pc:sldMk cId="3351439039" sldId="256"/>
            <ac:spMk id="19" creationId="{4CEAF602-346E-4A18-BDCE-F489E035CFF7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04.512" v="25"/>
          <ac:spMkLst>
            <pc:docMk/>
            <pc:sldMk cId="3351439039" sldId="256"/>
            <ac:spMk id="21" creationId="{F74A1337-596D-453E-B873-BCF1760EE8DE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20.169" v="29"/>
          <ac:spMkLst>
            <pc:docMk/>
            <pc:sldMk cId="3351439039" sldId="256"/>
            <ac:spMk id="22" creationId="{251BB4E6-C169-431D-9D53-2BBEBFFD1562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10.028" v="27"/>
          <ac:spMkLst>
            <pc:docMk/>
            <pc:sldMk cId="3351439039" sldId="256"/>
            <ac:spMk id="23" creationId="{D89DB1C0-FEEC-4CB6-88B2-F9C5562E09D1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20.169" v="29"/>
          <ac:spMkLst>
            <pc:docMk/>
            <pc:sldMk cId="3351439039" sldId="256"/>
            <ac:spMk id="24" creationId="{5AFEC34A-0251-411C-A0C7-E1FB917E90B5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10.028" v="27"/>
          <ac:spMkLst>
            <pc:docMk/>
            <pc:sldMk cId="3351439039" sldId="256"/>
            <ac:spMk id="25" creationId="{78418A25-6EAC-4140-BFE6-284E1925B5EE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20.169" v="29"/>
          <ac:spMkLst>
            <pc:docMk/>
            <pc:sldMk cId="3351439039" sldId="256"/>
            <ac:spMk id="26" creationId="{89E9B1A9-F407-4A46-B721-26946A1A2CC8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10.028" v="27"/>
          <ac:spMkLst>
            <pc:docMk/>
            <pc:sldMk cId="3351439039" sldId="256"/>
            <ac:spMk id="27" creationId="{08163D1C-ED91-4D5F-A33B-CF1256B270D4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20.169" v="29"/>
          <ac:spMkLst>
            <pc:docMk/>
            <pc:sldMk cId="3351439039" sldId="256"/>
            <ac:spMk id="28" creationId="{B81747D3-9737-4919-8850-65DBC9048B92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10.028" v="27"/>
          <ac:spMkLst>
            <pc:docMk/>
            <pc:sldMk cId="3351439039" sldId="256"/>
            <ac:spMk id="29" creationId="{31103AB2-C090-458F-B752-294F23AFA8AD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0:20.184" v="30"/>
          <ac:spMkLst>
            <pc:docMk/>
            <pc:sldMk cId="3351439039" sldId="256"/>
            <ac:spMk id="30" creationId="{F6E384F5-137A-40B1-97F0-694CC6ECD59C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0:10.028" v="27"/>
          <ac:spMkLst>
            <pc:docMk/>
            <pc:sldMk cId="3351439039" sldId="256"/>
            <ac:spMk id="31" creationId="{83D471F3-782A-4BA1-9CAB-FF5CDF0A75E0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0:20.184" v="30"/>
          <ac:spMkLst>
            <pc:docMk/>
            <pc:sldMk cId="3351439039" sldId="256"/>
            <ac:spMk id="32" creationId="{EBA87361-6D30-46E4-834B-719CF59055EA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0:20.184" v="30"/>
          <ac:spMkLst>
            <pc:docMk/>
            <pc:sldMk cId="3351439039" sldId="256"/>
            <ac:spMk id="33" creationId="{9DBC4630-03DA-474F-BBCB-BA3AE6B317A4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0:20.184" v="30"/>
          <ac:spMkLst>
            <pc:docMk/>
            <pc:sldMk cId="3351439039" sldId="256"/>
            <ac:spMk id="34" creationId="{D89DB1C0-FEEC-4CB6-88B2-F9C5562E09D1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0:20.184" v="30"/>
          <ac:spMkLst>
            <pc:docMk/>
            <pc:sldMk cId="3351439039" sldId="256"/>
            <ac:spMk id="35" creationId="{78418A25-6EAC-4140-BFE6-284E1925B5EE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0:20.184" v="30"/>
          <ac:spMkLst>
            <pc:docMk/>
            <pc:sldMk cId="3351439039" sldId="256"/>
            <ac:spMk id="36" creationId="{08163D1C-ED91-4D5F-A33B-CF1256B270D4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0:20.184" v="30"/>
          <ac:spMkLst>
            <pc:docMk/>
            <pc:sldMk cId="3351439039" sldId="256"/>
            <ac:spMk id="37" creationId="{31103AB2-C090-458F-B752-294F23AFA8AD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0:20.184" v="30"/>
          <ac:spMkLst>
            <pc:docMk/>
            <pc:sldMk cId="3351439039" sldId="256"/>
            <ac:spMk id="38" creationId="{83D471F3-782A-4BA1-9CAB-FF5CDF0A75E0}"/>
          </ac:spMkLst>
        </pc:spChg>
        <pc:picChg chg="add mod ord">
          <ac:chgData name="Donachie Kim Maria" userId="S::kim.donachie_han.nl#ext#@hrnl.onmicrosoft.com::0762866d-a172-45d3-b266-287205426e49" providerId="AD" clId="Web-{751954E3-48A6-4824-B10E-6F99A589B5B5}" dt="2020-01-17T11:20:48.715" v="39" actId="1076"/>
          <ac:picMkLst>
            <pc:docMk/>
            <pc:sldMk cId="3351439039" sldId="256"/>
            <ac:picMk id="4" creationId="{60F82495-AE0D-4DE4-A4D7-3D68983A3E16}"/>
          </ac:picMkLst>
        </pc:picChg>
        <pc:picChg chg="add mod">
          <ac:chgData name="Donachie Kim Maria" userId="S::kim.donachie_han.nl#ext#@hrnl.onmicrosoft.com::0762866d-a172-45d3-b266-287205426e49" providerId="AD" clId="Web-{751954E3-48A6-4824-B10E-6F99A589B5B5}" dt="2020-01-17T11:20:57.809" v="42" actId="1076"/>
          <ac:picMkLst>
            <pc:docMk/>
            <pc:sldMk cId="3351439039" sldId="256"/>
            <ac:picMk id="6" creationId="{4F281F15-42E3-4D94-B00F-ADDC3E976DB5}"/>
          </ac:picMkLst>
        </pc:picChg>
        <pc:picChg chg="add del mod">
          <ac:chgData name="Donachie Kim Maria" userId="S::kim.donachie_han.nl#ext#@hrnl.onmicrosoft.com::0762866d-a172-45d3-b266-287205426e49" providerId="AD" clId="Web-{751954E3-48A6-4824-B10E-6F99A589B5B5}" dt="2020-01-17T11:17:27.981" v="9"/>
          <ac:picMkLst>
            <pc:docMk/>
            <pc:sldMk cId="3351439039" sldId="256"/>
            <ac:picMk id="8" creationId="{A49EC4C5-34CD-4C48-B6F4-ED5D43B80150}"/>
          </ac:picMkLst>
        </pc:picChg>
        <pc:picChg chg="add mod ord modCrop">
          <ac:chgData name="Donachie Kim Maria" userId="S::kim.donachie_han.nl#ext#@hrnl.onmicrosoft.com::0762866d-a172-45d3-b266-287205426e49" providerId="AD" clId="Web-{751954E3-48A6-4824-B10E-6F99A589B5B5}" dt="2020-01-17T11:20:51.418" v="40" actId="14100"/>
          <ac:picMkLst>
            <pc:docMk/>
            <pc:sldMk cId="3351439039" sldId="256"/>
            <ac:picMk id="10" creationId="{D26D9613-52F5-4461-978C-593F0239407B}"/>
          </ac:picMkLst>
        </pc:picChg>
        <pc:picChg chg="add mod">
          <ac:chgData name="Donachie Kim Maria" userId="S::kim.donachie_han.nl#ext#@hrnl.onmicrosoft.com::0762866d-a172-45d3-b266-287205426e49" providerId="AD" clId="Web-{751954E3-48A6-4824-B10E-6F99A589B5B5}" dt="2020-01-17T11:20:43.903" v="37" actId="1076"/>
          <ac:picMkLst>
            <pc:docMk/>
            <pc:sldMk cId="3351439039" sldId="256"/>
            <ac:picMk id="12" creationId="{B717782A-0856-48CD-B82A-C744E555073A}"/>
          </ac:picMkLst>
        </pc:picChg>
        <pc:picChg chg="add del">
          <ac:chgData name="Donachie Kim Maria" userId="S::kim.donachie_han.nl#ext#@hrnl.onmicrosoft.com::0762866d-a172-45d3-b266-287205426e49" providerId="AD" clId="Web-{751954E3-48A6-4824-B10E-6F99A589B5B5}" dt="2020-01-17T11:20:20.169" v="29"/>
          <ac:picMkLst>
            <pc:docMk/>
            <pc:sldMk cId="3351439039" sldId="256"/>
            <ac:picMk id="20" creationId="{6CFD523C-CC0D-41EB-B7F7-C615B5715FEB}"/>
          </ac:picMkLst>
        </pc:picChg>
      </pc:sldChg>
      <pc:sldChg chg="addSp delSp modSp new mod setBg">
        <pc:chgData name="Donachie Kim Maria" userId="S::kim.donachie_han.nl#ext#@hrnl.onmicrosoft.com::0762866d-a172-45d3-b266-287205426e49" providerId="AD" clId="Web-{751954E3-48A6-4824-B10E-6F99A589B5B5}" dt="2020-01-17T11:23:38.981" v="102" actId="20577"/>
        <pc:sldMkLst>
          <pc:docMk/>
          <pc:sldMk cId="1238451898" sldId="257"/>
        </pc:sldMkLst>
        <pc:spChg chg="mod">
          <ac:chgData name="Donachie Kim Maria" userId="S::kim.donachie_han.nl#ext#@hrnl.onmicrosoft.com::0762866d-a172-45d3-b266-287205426e49" providerId="AD" clId="Web-{751954E3-48A6-4824-B10E-6F99A589B5B5}" dt="2020-01-17T11:23:38.981" v="102" actId="20577"/>
          <ac:spMkLst>
            <pc:docMk/>
            <pc:sldMk cId="1238451898" sldId="257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751954E3-48A6-4824-B10E-6F99A589B5B5}" dt="2020-01-17T11:23:14.309" v="79"/>
          <ac:spMkLst>
            <pc:docMk/>
            <pc:sldMk cId="1238451898" sldId="257"/>
            <ac:spMk id="3" creationId="{717DE3E8-6862-43A3-B243-6569A6828D9B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3:14.309" v="78"/>
          <ac:spMkLst>
            <pc:docMk/>
            <pc:sldMk cId="1238451898" sldId="257"/>
            <ac:spMk id="5" creationId="{9FD25668-770E-45AB-9B76-FC0FC0C7B889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3:14.309" v="78"/>
          <ac:spMkLst>
            <pc:docMk/>
            <pc:sldMk cId="1238451898" sldId="257"/>
            <ac:spMk id="6" creationId="{0A59714C-0F3A-4426-9EE3-BB620F9617ED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3:14.309" v="78"/>
          <ac:spMkLst>
            <pc:docMk/>
            <pc:sldMk cId="1238451898" sldId="257"/>
            <ac:spMk id="7" creationId="{0F3E6EAC-8884-4D15-A146-7C1514166BC9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3:11.715" v="76"/>
          <ac:spMkLst>
            <pc:docMk/>
            <pc:sldMk cId="1238451898" sldId="257"/>
            <ac:spMk id="8" creationId="{1BB867FF-FC45-48F7-8104-F89BE54909F1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3:14.309" v="79"/>
          <ac:spMkLst>
            <pc:docMk/>
            <pc:sldMk cId="1238451898" sldId="257"/>
            <ac:spMk id="9" creationId="{1BB867FF-FC45-48F7-8104-F89BE54909F1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3:11.715" v="76"/>
          <ac:spMkLst>
            <pc:docMk/>
            <pc:sldMk cId="1238451898" sldId="257"/>
            <ac:spMk id="10" creationId="{8BB56887-D0D5-4F0C-9E19-7247EB83C8B7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3:14.309" v="79"/>
          <ac:spMkLst>
            <pc:docMk/>
            <pc:sldMk cId="1238451898" sldId="257"/>
            <ac:spMk id="11" creationId="{8BB56887-D0D5-4F0C-9E19-7247EB83C8B7}"/>
          </ac:spMkLst>
        </pc:spChg>
        <pc:spChg chg="add del">
          <ac:chgData name="Donachie Kim Maria" userId="S::kim.donachie_han.nl#ext#@hrnl.onmicrosoft.com::0762866d-a172-45d3-b266-287205426e49" providerId="AD" clId="Web-{751954E3-48A6-4824-B10E-6F99A589B5B5}" dt="2020-01-17T11:23:11.715" v="76"/>
          <ac:spMkLst>
            <pc:docMk/>
            <pc:sldMk cId="1238451898" sldId="257"/>
            <ac:spMk id="12" creationId="{081E4A58-353D-44AE-B2FC-2A74E2E400F7}"/>
          </ac:spMkLst>
        </pc:spChg>
        <pc:spChg chg="add">
          <ac:chgData name="Donachie Kim Maria" userId="S::kim.donachie_han.nl#ext#@hrnl.onmicrosoft.com::0762866d-a172-45d3-b266-287205426e49" providerId="AD" clId="Web-{751954E3-48A6-4824-B10E-6F99A589B5B5}" dt="2020-01-17T11:23:14.309" v="79"/>
          <ac:spMkLst>
            <pc:docMk/>
            <pc:sldMk cId="1238451898" sldId="257"/>
            <ac:spMk id="13" creationId="{081E4A58-353D-44AE-B2FC-2A74E2E400F7}"/>
          </ac:spMkLst>
        </pc:spChg>
        <pc:cxnChg chg="add del">
          <ac:chgData name="Donachie Kim Maria" userId="S::kim.donachie_han.nl#ext#@hrnl.onmicrosoft.com::0762866d-a172-45d3-b266-287205426e49" providerId="AD" clId="Web-{751954E3-48A6-4824-B10E-6F99A589B5B5}" dt="2020-01-17T11:23:14.309" v="78"/>
          <ac:cxnSpMkLst>
            <pc:docMk/>
            <pc:sldMk cId="1238451898" sldId="257"/>
            <ac:cxnSpMk id="14" creationId="{7D125888-2338-43CB-A5D9-A506829D1F3D}"/>
          </ac:cxnSpMkLst>
        </pc:cxnChg>
        <pc:cxnChg chg="add del">
          <ac:chgData name="Donachie Kim Maria" userId="S::kim.donachie_han.nl#ext#@hrnl.onmicrosoft.com::0762866d-a172-45d3-b266-287205426e49" providerId="AD" clId="Web-{751954E3-48A6-4824-B10E-6F99A589B5B5}" dt="2020-01-17T11:23:14.309" v="78"/>
          <ac:cxnSpMkLst>
            <pc:docMk/>
            <pc:sldMk cId="1238451898" sldId="257"/>
            <ac:cxnSpMk id="16" creationId="{DB0E7D3E-7034-4A26-A1D5-986E43CE5F67}"/>
          </ac:cxnSpMkLst>
        </pc:cxnChg>
      </pc:sldChg>
      <pc:sldChg chg="new del">
        <pc:chgData name="Donachie Kim Maria" userId="S::kim.donachie_han.nl#ext#@hrnl.onmicrosoft.com::0762866d-a172-45d3-b266-287205426e49" providerId="AD" clId="Web-{751954E3-48A6-4824-B10E-6F99A589B5B5}" dt="2020-01-17T11:23:24.262" v="81"/>
        <pc:sldMkLst>
          <pc:docMk/>
          <pc:sldMk cId="704685516" sldId="258"/>
        </pc:sldMkLst>
      </pc:sldChg>
      <pc:sldChg chg="new del">
        <pc:chgData name="Donachie Kim Maria" userId="S::kim.donachie_han.nl#ext#@hrnl.onmicrosoft.com::0762866d-a172-45d3-b266-287205426e49" providerId="AD" clId="Web-{751954E3-48A6-4824-B10E-6F99A589B5B5}" dt="2020-01-17T11:23:25.121" v="82"/>
        <pc:sldMkLst>
          <pc:docMk/>
          <pc:sldMk cId="1034891668" sldId="259"/>
        </pc:sldMkLst>
      </pc:sldChg>
      <pc:sldChg chg="modSp add replId">
        <pc:chgData name="Donachie Kim Maria" userId="S::kim.donachie_han.nl#ext#@hrnl.onmicrosoft.com::0762866d-a172-45d3-b266-287205426e49" providerId="AD" clId="Web-{751954E3-48A6-4824-B10E-6F99A589B5B5}" dt="2020-01-17T11:23:42.793" v="107" actId="20577"/>
        <pc:sldMkLst>
          <pc:docMk/>
          <pc:sldMk cId="1238189322" sldId="260"/>
        </pc:sldMkLst>
        <pc:spChg chg="mod">
          <ac:chgData name="Donachie Kim Maria" userId="S::kim.donachie_han.nl#ext#@hrnl.onmicrosoft.com::0762866d-a172-45d3-b266-287205426e49" providerId="AD" clId="Web-{751954E3-48A6-4824-B10E-6F99A589B5B5}" dt="2020-01-17T11:23:42.793" v="107" actId="20577"/>
          <ac:spMkLst>
            <pc:docMk/>
            <pc:sldMk cId="1238189322" sldId="260"/>
            <ac:spMk id="2" creationId="{293F48FB-616D-4B5C-8253-DDA9FDCB193C}"/>
          </ac:spMkLst>
        </pc:spChg>
      </pc:sldChg>
      <pc:sldChg chg="modSp add replId">
        <pc:chgData name="Donachie Kim Maria" userId="S::kim.donachie_han.nl#ext#@hrnl.onmicrosoft.com::0762866d-a172-45d3-b266-287205426e49" providerId="AD" clId="Web-{751954E3-48A6-4824-B10E-6F99A589B5B5}" dt="2020-01-17T11:23:49.699" v="118" actId="20577"/>
        <pc:sldMkLst>
          <pc:docMk/>
          <pc:sldMk cId="3367620363" sldId="261"/>
        </pc:sldMkLst>
        <pc:spChg chg="mod">
          <ac:chgData name="Donachie Kim Maria" userId="S::kim.donachie_han.nl#ext#@hrnl.onmicrosoft.com::0762866d-a172-45d3-b266-287205426e49" providerId="AD" clId="Web-{751954E3-48A6-4824-B10E-6F99A589B5B5}" dt="2020-01-17T11:23:49.699" v="118" actId="20577"/>
          <ac:spMkLst>
            <pc:docMk/>
            <pc:sldMk cId="3367620363" sldId="261"/>
            <ac:spMk id="2" creationId="{293F48FB-616D-4B5C-8253-DDA9FDCB193C}"/>
          </ac:spMkLst>
        </pc:spChg>
      </pc:sldChg>
      <pc:sldChg chg="modSp add replId">
        <pc:chgData name="Donachie Kim Maria" userId="S::kim.donachie_han.nl#ext#@hrnl.onmicrosoft.com::0762866d-a172-45d3-b266-287205426e49" providerId="AD" clId="Web-{751954E3-48A6-4824-B10E-6F99A589B5B5}" dt="2020-01-17T11:24:17.559" v="124" actId="20577"/>
        <pc:sldMkLst>
          <pc:docMk/>
          <pc:sldMk cId="2309685512" sldId="262"/>
        </pc:sldMkLst>
        <pc:spChg chg="mod">
          <ac:chgData name="Donachie Kim Maria" userId="S::kim.donachie_han.nl#ext#@hrnl.onmicrosoft.com::0762866d-a172-45d3-b266-287205426e49" providerId="AD" clId="Web-{751954E3-48A6-4824-B10E-6F99A589B5B5}" dt="2020-01-17T11:24:17.559" v="124" actId="20577"/>
          <ac:spMkLst>
            <pc:docMk/>
            <pc:sldMk cId="2309685512" sldId="262"/>
            <ac:spMk id="2" creationId="{293F48FB-616D-4B5C-8253-DDA9FDCB193C}"/>
          </ac:spMkLst>
        </pc:spChg>
      </pc:sldChg>
      <pc:sldChg chg="new del ord">
        <pc:chgData name="Donachie Kim Maria" userId="S::kim.donachie_han.nl#ext#@hrnl.onmicrosoft.com::0762866d-a172-45d3-b266-287205426e49" providerId="AD" clId="Web-{751954E3-48A6-4824-B10E-6F99A589B5B5}" dt="2020-01-17T11:24:09.652" v="122"/>
        <pc:sldMkLst>
          <pc:docMk/>
          <pc:sldMk cId="3805627803" sldId="262"/>
        </pc:sldMkLst>
      </pc:sldChg>
    </pc:docChg>
  </pc:docChgLst>
  <pc:docChgLst>
    <pc:chgData name="Donachie Kim Maria" userId="S::kim.donachie_han.nl#ext#@hrnl.onmicrosoft.com::0762866d-a172-45d3-b266-287205426e49" providerId="AD" clId="Web-{F18198F6-0137-4F22-B452-0255B4B59250}"/>
    <pc:docChg chg="modSld">
      <pc:chgData name="Donachie Kim Maria" userId="S::kim.donachie_han.nl#ext#@hrnl.onmicrosoft.com::0762866d-a172-45d3-b266-287205426e49" providerId="AD" clId="Web-{F18198F6-0137-4F22-B452-0255B4B59250}" dt="2020-01-17T11:26:59.735" v="28" actId="20577"/>
      <pc:docMkLst>
        <pc:docMk/>
      </pc:docMkLst>
      <pc:sldChg chg="delSp modSp">
        <pc:chgData name="Donachie Kim Maria" userId="S::kim.donachie_han.nl#ext#@hrnl.onmicrosoft.com::0762866d-a172-45d3-b266-287205426e49" providerId="AD" clId="Web-{F18198F6-0137-4F22-B452-0255B4B59250}" dt="2020-01-17T11:26:59.735" v="27" actId="20577"/>
        <pc:sldMkLst>
          <pc:docMk/>
          <pc:sldMk cId="3351439039" sldId="256"/>
        </pc:sldMkLst>
        <pc:spChg chg="del">
          <ac:chgData name="Donachie Kim Maria" userId="S::kim.donachie_han.nl#ext#@hrnl.onmicrosoft.com::0762866d-a172-45d3-b266-287205426e49" providerId="AD" clId="Web-{F18198F6-0137-4F22-B452-0255B4B59250}" dt="2020-01-17T11:26:09.782" v="0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Donachie Kim Maria" userId="S::kim.donachie_han.nl#ext#@hrnl.onmicrosoft.com::0762866d-a172-45d3-b266-287205426e49" providerId="AD" clId="Web-{F18198F6-0137-4F22-B452-0255B4B59250}" dt="2020-01-17T11:26:59.735" v="27" actId="20577"/>
          <ac:spMkLst>
            <pc:docMk/>
            <pc:sldMk cId="3351439039" sldId="256"/>
            <ac:spMk id="3" creationId="{00000000-0000-0000-0000-000000000000}"/>
          </ac:spMkLst>
        </pc:spChg>
      </pc:sldChg>
    </pc:docChg>
  </pc:docChgLst>
  <pc:docChgLst>
    <pc:chgData name="Donachie Kim Maria" userId="S::kim.donachie_han.nl#ext#@hrnl.onmicrosoft.com::0762866d-a172-45d3-b266-287205426e49" providerId="AD" clId="Web-{D8F02733-BCCE-4612-8F29-E143BE0FD06B}"/>
    <pc:docChg chg="addSld delSld modSld sldOrd">
      <pc:chgData name="Donachie Kim Maria" userId="S::kim.donachie_han.nl#ext#@hrnl.onmicrosoft.com::0762866d-a172-45d3-b266-287205426e49" providerId="AD" clId="Web-{D8F02733-BCCE-4612-8F29-E143BE0FD06B}" dt="2020-02-14T09:27:53.516" v="965"/>
      <pc:docMkLst>
        <pc:docMk/>
      </pc:docMkLst>
      <pc:sldChg chg="modSp">
        <pc:chgData name="Donachie Kim Maria" userId="S::kim.donachie_han.nl#ext#@hrnl.onmicrosoft.com::0762866d-a172-45d3-b266-287205426e49" providerId="AD" clId="Web-{D8F02733-BCCE-4612-8F29-E143BE0FD06B}" dt="2020-02-14T09:11:50.994" v="72" actId="20577"/>
        <pc:sldMkLst>
          <pc:docMk/>
          <pc:sldMk cId="3351439039" sldId="256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1:50.994" v="72" actId="20577"/>
          <ac:spMkLst>
            <pc:docMk/>
            <pc:sldMk cId="3351439039" sldId="256"/>
            <ac:spMk id="3" creationId="{00000000-0000-0000-0000-000000000000}"/>
          </ac:spMkLst>
        </pc:spChg>
      </pc:sldChg>
      <pc:sldChg chg="del">
        <pc:chgData name="Donachie Kim Maria" userId="S::kim.donachie_han.nl#ext#@hrnl.onmicrosoft.com::0762866d-a172-45d3-b266-287205426e49" providerId="AD" clId="Web-{D8F02733-BCCE-4612-8F29-E143BE0FD06B}" dt="2020-02-14T09:27:06.360" v="916"/>
        <pc:sldMkLst>
          <pc:docMk/>
          <pc:sldMk cId="1238451898" sldId="257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0.547" v="928"/>
        <pc:sldMkLst>
          <pc:docMk/>
          <pc:sldMk cId="1238189322" sldId="260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53.516" v="965"/>
        <pc:sldMkLst>
          <pc:docMk/>
          <pc:sldMk cId="3367620363" sldId="261"/>
        </pc:sldMkLst>
      </pc:sldChg>
      <pc:sldChg chg="addSp modSp ord">
        <pc:chgData name="Donachie Kim Maria" userId="S::kim.donachie_han.nl#ext#@hrnl.onmicrosoft.com::0762866d-a172-45d3-b266-287205426e49" providerId="AD" clId="Web-{D8F02733-BCCE-4612-8F29-E143BE0FD06B}" dt="2020-02-14T09:26:56.719" v="914"/>
        <pc:sldMkLst>
          <pc:docMk/>
          <pc:sldMk cId="2309685512" sldId="262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6:52.407" v="911" actId="20577"/>
          <ac:spMkLst>
            <pc:docMk/>
            <pc:sldMk cId="2309685512" sldId="262"/>
            <ac:spMk id="2" creationId="{293F48FB-616D-4B5C-8253-DDA9FDCB193C}"/>
          </ac:spMkLst>
        </pc:spChg>
        <pc:picChg chg="add">
          <ac:chgData name="Donachie Kim Maria" userId="S::kim.donachie_han.nl#ext#@hrnl.onmicrosoft.com::0762866d-a172-45d3-b266-287205426e49" providerId="AD" clId="Web-{D8F02733-BCCE-4612-8F29-E143BE0FD06B}" dt="2020-02-14T09:26:56.719" v="914"/>
          <ac:picMkLst>
            <pc:docMk/>
            <pc:sldMk cId="2309685512" sldId="262"/>
            <ac:picMk id="4" creationId="{5A86BEA4-0A21-431B-8424-DDA0D967355E}"/>
          </ac:picMkLst>
        </pc:picChg>
      </pc:sldChg>
      <pc:sldChg chg="del">
        <pc:chgData name="Donachie Kim Maria" userId="S::kim.donachie_han.nl#ext#@hrnl.onmicrosoft.com::0762866d-a172-45d3-b266-287205426e49" providerId="AD" clId="Web-{D8F02733-BCCE-4612-8F29-E143BE0FD06B}" dt="2020-02-14T09:27:53.156" v="964"/>
        <pc:sldMkLst>
          <pc:docMk/>
          <pc:sldMk cId="2040939223" sldId="263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51" v="963"/>
        <pc:sldMkLst>
          <pc:docMk/>
          <pc:sldMk cId="1079167084" sldId="264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50.250" v="962"/>
        <pc:sldMkLst>
          <pc:docMk/>
          <pc:sldMk cId="1875676157" sldId="265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8.516" v="961"/>
        <pc:sldMkLst>
          <pc:docMk/>
          <pc:sldMk cId="157229330" sldId="266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7.891" v="960"/>
        <pc:sldMkLst>
          <pc:docMk/>
          <pc:sldMk cId="2780961578" sldId="267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5.891" v="959"/>
        <pc:sldMkLst>
          <pc:docMk/>
          <pc:sldMk cId="170469021" sldId="268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5.078" v="958"/>
        <pc:sldMkLst>
          <pc:docMk/>
          <pc:sldMk cId="2046636280" sldId="269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4.609" v="957"/>
        <pc:sldMkLst>
          <pc:docMk/>
          <pc:sldMk cId="3135999734" sldId="270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4.156" v="956"/>
        <pc:sldMkLst>
          <pc:docMk/>
          <pc:sldMk cId="506327717" sldId="271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3.609" v="955"/>
        <pc:sldMkLst>
          <pc:docMk/>
          <pc:sldMk cId="729964667" sldId="272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3.203" v="954"/>
        <pc:sldMkLst>
          <pc:docMk/>
          <pc:sldMk cId="321744252" sldId="273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2.750" v="953"/>
        <pc:sldMkLst>
          <pc:docMk/>
          <pc:sldMk cId="1661323376" sldId="274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2.250" v="952"/>
        <pc:sldMkLst>
          <pc:docMk/>
          <pc:sldMk cId="197687591" sldId="275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41.734" v="951"/>
        <pc:sldMkLst>
          <pc:docMk/>
          <pc:sldMk cId="782088067" sldId="276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36.219" v="950"/>
        <pc:sldMkLst>
          <pc:docMk/>
          <pc:sldMk cId="3854885151" sldId="277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35.719" v="949"/>
        <pc:sldMkLst>
          <pc:docMk/>
          <pc:sldMk cId="2709554990" sldId="278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35.172" v="948"/>
        <pc:sldMkLst>
          <pc:docMk/>
          <pc:sldMk cId="2616248962" sldId="279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34.328" v="947"/>
        <pc:sldMkLst>
          <pc:docMk/>
          <pc:sldMk cId="1459161494" sldId="280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33.625" v="946"/>
        <pc:sldMkLst>
          <pc:docMk/>
          <pc:sldMk cId="1039976210" sldId="281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32.625" v="945"/>
        <pc:sldMkLst>
          <pc:docMk/>
          <pc:sldMk cId="594917065" sldId="282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31.875" v="944"/>
        <pc:sldMkLst>
          <pc:docMk/>
          <pc:sldMk cId="845532402" sldId="283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9.469" v="943"/>
        <pc:sldMkLst>
          <pc:docMk/>
          <pc:sldMk cId="1170788498" sldId="284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8.922" v="942"/>
        <pc:sldMkLst>
          <pc:docMk/>
          <pc:sldMk cId="3423083989" sldId="285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8.328" v="941"/>
        <pc:sldMkLst>
          <pc:docMk/>
          <pc:sldMk cId="3549278725" sldId="286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7.688" v="940"/>
        <pc:sldMkLst>
          <pc:docMk/>
          <pc:sldMk cId="224394676" sldId="287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6.941" v="939"/>
        <pc:sldMkLst>
          <pc:docMk/>
          <pc:sldMk cId="1300403034" sldId="288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6.375" v="938"/>
        <pc:sldMkLst>
          <pc:docMk/>
          <pc:sldMk cId="2036563317" sldId="289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5.844" v="937"/>
        <pc:sldMkLst>
          <pc:docMk/>
          <pc:sldMk cId="2348617525" sldId="290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5.172" v="936"/>
        <pc:sldMkLst>
          <pc:docMk/>
          <pc:sldMk cId="105300304" sldId="291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4.563" v="935"/>
        <pc:sldMkLst>
          <pc:docMk/>
          <pc:sldMk cId="3363433030" sldId="292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4.110" v="934"/>
        <pc:sldMkLst>
          <pc:docMk/>
          <pc:sldMk cId="1383798346" sldId="293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3.516" v="933"/>
        <pc:sldMkLst>
          <pc:docMk/>
          <pc:sldMk cId="2472667543" sldId="294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2.906" v="932"/>
        <pc:sldMkLst>
          <pc:docMk/>
          <pc:sldMk cId="1487050264" sldId="295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2.344" v="931"/>
        <pc:sldMkLst>
          <pc:docMk/>
          <pc:sldMk cId="375348072" sldId="296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07.657" v="917"/>
        <pc:sldMkLst>
          <pc:docMk/>
          <pc:sldMk cId="503282891" sldId="305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09.313" v="918"/>
        <pc:sldMkLst>
          <pc:docMk/>
          <pc:sldMk cId="4267466048" sldId="306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09.813" v="919"/>
        <pc:sldMkLst>
          <pc:docMk/>
          <pc:sldMk cId="2334925178" sldId="307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12.438" v="920"/>
        <pc:sldMkLst>
          <pc:docMk/>
          <pc:sldMk cId="2698105974" sldId="308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12.922" v="921"/>
        <pc:sldMkLst>
          <pc:docMk/>
          <pc:sldMk cId="2215354367" sldId="309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15.610" v="922"/>
        <pc:sldMkLst>
          <pc:docMk/>
          <pc:sldMk cId="1161853644" sldId="310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16.672" v="923"/>
        <pc:sldMkLst>
          <pc:docMk/>
          <pc:sldMk cId="1108110550" sldId="312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1.828" v="930"/>
        <pc:sldMkLst>
          <pc:docMk/>
          <pc:sldMk cId="1300340401" sldId="313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17.516" v="924"/>
        <pc:sldMkLst>
          <pc:docMk/>
          <pc:sldMk cId="2406199794" sldId="314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18.281" v="925"/>
        <pc:sldMkLst>
          <pc:docMk/>
          <pc:sldMk cId="2923765094" sldId="315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19.141" v="926"/>
        <pc:sldMkLst>
          <pc:docMk/>
          <pc:sldMk cId="778723241" sldId="316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19.797" v="927"/>
        <pc:sldMkLst>
          <pc:docMk/>
          <pc:sldMk cId="1031691697" sldId="317"/>
        </pc:sldMkLst>
      </pc:sldChg>
      <pc:sldChg chg="del">
        <pc:chgData name="Donachie Kim Maria" userId="S::kim.donachie_han.nl#ext#@hrnl.onmicrosoft.com::0762866d-a172-45d3-b266-287205426e49" providerId="AD" clId="Web-{D8F02733-BCCE-4612-8F29-E143BE0FD06B}" dt="2020-02-14T09:27:21.188" v="929"/>
        <pc:sldMkLst>
          <pc:docMk/>
          <pc:sldMk cId="1158433779" sldId="318"/>
        </pc:sldMkLst>
      </pc:sldChg>
      <pc:sldChg chg="add del ord">
        <pc:chgData name="Donachie Kim Maria" userId="S::kim.donachie_han.nl#ext#@hrnl.onmicrosoft.com::0762866d-a172-45d3-b266-287205426e49" providerId="AD" clId="Web-{D8F02733-BCCE-4612-8F29-E143BE0FD06B}" dt="2020-02-14T09:27:05.438" v="915"/>
        <pc:sldMkLst>
          <pc:docMk/>
          <pc:sldMk cId="112462673" sldId="319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6:45.172" v="908"/>
        <pc:sldMkLst>
          <pc:docMk/>
          <pc:sldMk cId="796077893" sldId="320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6:40.579" v="907"/>
        <pc:sldMkLst>
          <pc:docMk/>
          <pc:sldMk cId="360436714" sldId="321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6:20.360" v="898"/>
        <pc:sldMkLst>
          <pc:docMk/>
          <pc:sldMk cId="494873685" sldId="322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5:30.720" v="878"/>
        <pc:sldMkLst>
          <pc:docMk/>
          <pc:sldMk cId="1769752248" sldId="323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5:25.142" v="877"/>
        <pc:sldMkLst>
          <pc:docMk/>
          <pc:sldMk cId="1033072249" sldId="324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5:17.314" v="876"/>
        <pc:sldMkLst>
          <pc:docMk/>
          <pc:sldMk cId="857314504" sldId="325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5:14.439" v="875"/>
        <pc:sldMkLst>
          <pc:docMk/>
          <pc:sldMk cId="2488928122" sldId="326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6:04.876" v="891"/>
        <pc:sldMkLst>
          <pc:docMk/>
          <pc:sldMk cId="170230588" sldId="327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5:04.986" v="874"/>
        <pc:sldMkLst>
          <pc:docMk/>
          <pc:sldMk cId="1389090327" sldId="328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4:44.986" v="868"/>
        <pc:sldMkLst>
          <pc:docMk/>
          <pc:sldMk cId="3107508640" sldId="329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4:17.334" v="822"/>
        <pc:sldMkLst>
          <pc:docMk/>
          <pc:sldMk cId="2470752687" sldId="330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4:14.440" v="821"/>
        <pc:sldMkLst>
          <pc:docMk/>
          <pc:sldMk cId="1049651269" sldId="331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3:17.971" v="721"/>
        <pc:sldMkLst>
          <pc:docMk/>
          <pc:sldMk cId="2036647900" sldId="332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2:57.112" v="713"/>
        <pc:sldMkLst>
          <pc:docMk/>
          <pc:sldMk cId="561682405" sldId="333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1:59.613" v="665"/>
        <pc:sldMkLst>
          <pc:docMk/>
          <pc:sldMk cId="1518966517" sldId="334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1:22.394" v="622"/>
        <pc:sldMkLst>
          <pc:docMk/>
          <pc:sldMk cId="4217836430" sldId="335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1:21.019" v="621"/>
        <pc:sldMkLst>
          <pc:docMk/>
          <pc:sldMk cId="1273937263" sldId="336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0:56.363" v="607"/>
        <pc:sldMkLst>
          <pc:docMk/>
          <pc:sldMk cId="4007349806" sldId="337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20:03.380" v="574"/>
        <pc:sldMkLst>
          <pc:docMk/>
          <pc:sldMk cId="1911999318" sldId="338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9:38.583" v="528"/>
        <pc:sldMkLst>
          <pc:docMk/>
          <pc:sldMk cId="2470374225" sldId="339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9:11.677" v="517"/>
        <pc:sldMkLst>
          <pc:docMk/>
          <pc:sldMk cId="4033859771" sldId="340"/>
        </pc:sldMkLst>
      </pc:sldChg>
      <pc:sldChg chg="delSp add del">
        <pc:chgData name="Donachie Kim Maria" userId="S::kim.donachie_han.nl#ext#@hrnl.onmicrosoft.com::0762866d-a172-45d3-b266-287205426e49" providerId="AD" clId="Web-{D8F02733-BCCE-4612-8F29-E143BE0FD06B}" dt="2020-02-14T09:18:41.896" v="495"/>
        <pc:sldMkLst>
          <pc:docMk/>
          <pc:sldMk cId="1020204239" sldId="341"/>
        </pc:sldMkLst>
        <pc:picChg chg="del">
          <ac:chgData name="Donachie Kim Maria" userId="S::kim.donachie_han.nl#ext#@hrnl.onmicrosoft.com::0762866d-a172-45d3-b266-287205426e49" providerId="AD" clId="Web-{D8F02733-BCCE-4612-8F29-E143BE0FD06B}" dt="2020-02-14T09:18:26.271" v="491"/>
          <ac:picMkLst>
            <pc:docMk/>
            <pc:sldMk cId="1020204239" sldId="341"/>
            <ac:picMk id="5" creationId="{00000000-0000-0000-0000-000000000000}"/>
          </ac:picMkLst>
        </pc:picChg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8:03.412" v="457"/>
        <pc:sldMkLst>
          <pc:docMk/>
          <pc:sldMk cId="2571475521" sldId="342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7:11.366" v="354"/>
        <pc:sldMkLst>
          <pc:docMk/>
          <pc:sldMk cId="2038725707" sldId="343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6:50.460" v="321"/>
        <pc:sldMkLst>
          <pc:docMk/>
          <pc:sldMk cId="2345351631" sldId="344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6:27.444" v="310"/>
        <pc:sldMkLst>
          <pc:docMk/>
          <pc:sldMk cId="2600014235" sldId="345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6:05.569" v="301"/>
        <pc:sldMkLst>
          <pc:docMk/>
          <pc:sldMk cId="3716031310" sldId="346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5:42.476" v="290"/>
        <pc:sldMkLst>
          <pc:docMk/>
          <pc:sldMk cId="3624770372" sldId="347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5:11.945" v="223"/>
        <pc:sldMkLst>
          <pc:docMk/>
          <pc:sldMk cId="3884899414" sldId="348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4:40.367" v="181"/>
        <pc:sldMkLst>
          <pc:docMk/>
          <pc:sldMk cId="842546136" sldId="349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3:58.336" v="145"/>
        <pc:sldMkLst>
          <pc:docMk/>
          <pc:sldMk cId="620568538" sldId="350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3:36.633" v="123"/>
        <pc:sldMkLst>
          <pc:docMk/>
          <pc:sldMk cId="1114513484" sldId="351"/>
        </pc:sldMkLst>
      </pc:sldChg>
      <pc:sldChg chg="add del">
        <pc:chgData name="Donachie Kim Maria" userId="S::kim.donachie_han.nl#ext#@hrnl.onmicrosoft.com::0762866d-a172-45d3-b266-287205426e49" providerId="AD" clId="Web-{D8F02733-BCCE-4612-8F29-E143BE0FD06B}" dt="2020-02-14T09:12:57.275" v="106"/>
        <pc:sldMkLst>
          <pc:docMk/>
          <pc:sldMk cId="695576017" sldId="352"/>
        </pc:sldMkLst>
      </pc:sldChg>
      <pc:sldChg chg="new del">
        <pc:chgData name="Donachie Kim Maria" userId="S::kim.donachie_han.nl#ext#@hrnl.onmicrosoft.com::0762866d-a172-45d3-b266-287205426e49" providerId="AD" clId="Web-{D8F02733-BCCE-4612-8F29-E143BE0FD06B}" dt="2020-02-14T09:12:24.587" v="78"/>
        <pc:sldMkLst>
          <pc:docMk/>
          <pc:sldMk cId="1934683444" sldId="353"/>
        </pc:sldMkLst>
      </pc:sldChg>
      <pc:sldChg chg="modSp add replId">
        <pc:chgData name="Donachie Kim Maria" userId="S::kim.donachie_han.nl#ext#@hrnl.onmicrosoft.com::0762866d-a172-45d3-b266-287205426e49" providerId="AD" clId="Web-{D8F02733-BCCE-4612-8F29-E143BE0FD06B}" dt="2020-02-14T09:12:29.431" v="79" actId="20577"/>
        <pc:sldMkLst>
          <pc:docMk/>
          <pc:sldMk cId="1001838191" sldId="354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2:29.431" v="79" actId="20577"/>
          <ac:spMkLst>
            <pc:docMk/>
            <pc:sldMk cId="1001838191" sldId="354"/>
            <ac:spMk id="2" creationId="{293F48FB-616D-4B5C-8253-DDA9FDCB193C}"/>
          </ac:spMkLst>
        </pc:spChg>
      </pc:sldChg>
      <pc:sldChg chg="modSp add replId">
        <pc:chgData name="Donachie Kim Maria" userId="S::kim.donachie_han.nl#ext#@hrnl.onmicrosoft.com::0762866d-a172-45d3-b266-287205426e49" providerId="AD" clId="Web-{D8F02733-BCCE-4612-8F29-E143BE0FD06B}" dt="2020-02-14T09:12:41.587" v="97" actId="20577"/>
        <pc:sldMkLst>
          <pc:docMk/>
          <pc:sldMk cId="4247695995" sldId="355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2:41.587" v="97" actId="20577"/>
          <ac:spMkLst>
            <pc:docMk/>
            <pc:sldMk cId="4247695995" sldId="355"/>
            <ac:spMk id="2" creationId="{293F48FB-616D-4B5C-8253-DDA9FDCB193C}"/>
          </ac:spMkLst>
        </pc:sp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12:55.290" v="105" actId="1076"/>
        <pc:sldMkLst>
          <pc:docMk/>
          <pc:sldMk cId="1630205027" sldId="356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2:47.196" v="100" actId="20577"/>
          <ac:spMkLst>
            <pc:docMk/>
            <pc:sldMk cId="1630205027" sldId="356"/>
            <ac:spMk id="2" creationId="{293F48FB-616D-4B5C-8253-DDA9FDCB193C}"/>
          </ac:spMkLst>
        </pc:spChg>
        <pc:spChg chg="del">
          <ac:chgData name="Donachie Kim Maria" userId="S::kim.donachie_han.nl#ext#@hrnl.onmicrosoft.com::0762866d-a172-45d3-b266-287205426e49" providerId="AD" clId="Web-{D8F02733-BCCE-4612-8F29-E143BE0FD06B}" dt="2020-02-14T09:12:53.384" v="104"/>
          <ac:spMkLst>
            <pc:docMk/>
            <pc:sldMk cId="1630205027" sldId="356"/>
            <ac:spMk id="3" creationId="{717DE3E8-6862-43A3-B243-6569A6828D9B}"/>
          </ac:spMkLst>
        </pc:spChg>
        <pc:picChg chg="add mod">
          <ac:chgData name="Donachie Kim Maria" userId="S::kim.donachie_han.nl#ext#@hrnl.onmicrosoft.com::0762866d-a172-45d3-b266-287205426e49" providerId="AD" clId="Web-{D8F02733-BCCE-4612-8F29-E143BE0FD06B}" dt="2020-02-14T09:12:55.290" v="105" actId="1076"/>
          <ac:picMkLst>
            <pc:docMk/>
            <pc:sldMk cId="1630205027" sldId="356"/>
            <ac:picMk id="4" creationId="{0F77F9EB-9DED-47D9-9D40-ADCCF9BF9BC9}"/>
          </ac:picMkLst>
        </pc:picChg>
      </pc:sldChg>
      <pc:sldChg chg="addSp modSp add replId">
        <pc:chgData name="Donachie Kim Maria" userId="S::kim.donachie_han.nl#ext#@hrnl.onmicrosoft.com::0762866d-a172-45d3-b266-287205426e49" providerId="AD" clId="Web-{D8F02733-BCCE-4612-8F29-E143BE0FD06B}" dt="2020-02-14T09:13:28.915" v="122" actId="1076"/>
        <pc:sldMkLst>
          <pc:docMk/>
          <pc:sldMk cId="4193555793" sldId="357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3:08.509" v="109" actId="20577"/>
          <ac:spMkLst>
            <pc:docMk/>
            <pc:sldMk cId="4193555793" sldId="357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3:26.477" v="119" actId="20577"/>
          <ac:spMkLst>
            <pc:docMk/>
            <pc:sldMk cId="4193555793" sldId="357"/>
            <ac:spMk id="3" creationId="{717DE3E8-6862-43A3-B243-6569A6828D9B}"/>
          </ac:spMkLst>
        </pc:spChg>
        <pc:picChg chg="add mod">
          <ac:chgData name="Donachie Kim Maria" userId="S::kim.donachie_han.nl#ext#@hrnl.onmicrosoft.com::0762866d-a172-45d3-b266-287205426e49" providerId="AD" clId="Web-{D8F02733-BCCE-4612-8F29-E143BE0FD06B}" dt="2020-02-14T09:13:28.915" v="122" actId="1076"/>
          <ac:picMkLst>
            <pc:docMk/>
            <pc:sldMk cId="4193555793" sldId="357"/>
            <ac:picMk id="4" creationId="{80F0CF61-3275-4166-8420-A149ECA27A11}"/>
          </ac:picMkLst>
        </pc:picChg>
      </pc:sldChg>
      <pc:sldChg chg="addSp delSp modSp add ord replId">
        <pc:chgData name="Donachie Kim Maria" userId="S::kim.donachie_han.nl#ext#@hrnl.onmicrosoft.com::0762866d-a172-45d3-b266-287205426e49" providerId="AD" clId="Web-{D8F02733-BCCE-4612-8F29-E143BE0FD06B}" dt="2020-02-14T09:13:56.696" v="144"/>
        <pc:sldMkLst>
          <pc:docMk/>
          <pc:sldMk cId="1452442449" sldId="358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3:46.961" v="137" actId="20577"/>
          <ac:spMkLst>
            <pc:docMk/>
            <pc:sldMk cId="1452442449" sldId="358"/>
            <ac:spMk id="2" creationId="{293F48FB-616D-4B5C-8253-DDA9FDCB193C}"/>
          </ac:spMkLst>
        </pc:spChg>
        <pc:spChg chg="add mod">
          <ac:chgData name="Donachie Kim Maria" userId="S::kim.donachie_han.nl#ext#@hrnl.onmicrosoft.com::0762866d-a172-45d3-b266-287205426e49" providerId="AD" clId="Web-{D8F02733-BCCE-4612-8F29-E143BE0FD06B}" dt="2020-02-14T09:13:53.508" v="143" actId="1076"/>
          <ac:spMkLst>
            <pc:docMk/>
            <pc:sldMk cId="1452442449" sldId="358"/>
            <ac:spMk id="3" creationId="{4D47FEA1-CD0E-4EE4-8A6B-A8B8B3367992}"/>
          </ac:spMkLst>
        </pc:spChg>
        <pc:picChg chg="del">
          <ac:chgData name="Donachie Kim Maria" userId="S::kim.donachie_han.nl#ext#@hrnl.onmicrosoft.com::0762866d-a172-45d3-b266-287205426e49" providerId="AD" clId="Web-{D8F02733-BCCE-4612-8F29-E143BE0FD06B}" dt="2020-02-14T09:13:48.430" v="140"/>
          <ac:picMkLst>
            <pc:docMk/>
            <pc:sldMk cId="1452442449" sldId="358"/>
            <ac:picMk id="4" creationId="{0F77F9EB-9DED-47D9-9D40-ADCCF9BF9BC9}"/>
          </ac:picMkLst>
        </pc:picChg>
      </pc:sldChg>
      <pc:sldChg chg="addSp modSp add replId">
        <pc:chgData name="Donachie Kim Maria" userId="S::kim.donachie_han.nl#ext#@hrnl.onmicrosoft.com::0762866d-a172-45d3-b266-287205426e49" providerId="AD" clId="Web-{D8F02733-BCCE-4612-8F29-E143BE0FD06B}" dt="2020-02-14T09:14:38.461" v="180" actId="1076"/>
        <pc:sldMkLst>
          <pc:docMk/>
          <pc:sldMk cId="743088405" sldId="359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4:22.195" v="171" actId="20577"/>
          <ac:spMkLst>
            <pc:docMk/>
            <pc:sldMk cId="743088405" sldId="359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4:32.945" v="178" actId="1076"/>
          <ac:spMkLst>
            <pc:docMk/>
            <pc:sldMk cId="743088405" sldId="359"/>
            <ac:spMk id="3" creationId="{4D47FEA1-CD0E-4EE4-8A6B-A8B8B3367992}"/>
          </ac:spMkLst>
        </pc:spChg>
        <pc:picChg chg="add mod">
          <ac:chgData name="Donachie Kim Maria" userId="S::kim.donachie_han.nl#ext#@hrnl.onmicrosoft.com::0762866d-a172-45d3-b266-287205426e49" providerId="AD" clId="Web-{D8F02733-BCCE-4612-8F29-E143BE0FD06B}" dt="2020-02-14T09:14:38.461" v="180" actId="1076"/>
          <ac:picMkLst>
            <pc:docMk/>
            <pc:sldMk cId="743088405" sldId="359"/>
            <ac:picMk id="4" creationId="{E18D8A1E-329B-44E9-A1F6-455ABBF7A15C}"/>
          </ac:picMkLst>
        </pc:picChg>
      </pc:sldChg>
      <pc:sldChg chg="modSp add replId">
        <pc:chgData name="Donachie Kim Maria" userId="S::kim.donachie_han.nl#ext#@hrnl.onmicrosoft.com::0762866d-a172-45d3-b266-287205426e49" providerId="AD" clId="Web-{D8F02733-BCCE-4612-8F29-E143BE0FD06B}" dt="2020-02-14T09:15:06.804" v="221" actId="1076"/>
        <pc:sldMkLst>
          <pc:docMk/>
          <pc:sldMk cId="39811427" sldId="360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4:58.883" v="213" actId="20577"/>
          <ac:spMkLst>
            <pc:docMk/>
            <pc:sldMk cId="39811427" sldId="360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5:05.148" v="220" actId="14100"/>
          <ac:spMkLst>
            <pc:docMk/>
            <pc:sldMk cId="39811427" sldId="360"/>
            <ac:spMk id="3" creationId="{4D47FEA1-CD0E-4EE4-8A6B-A8B8B3367992}"/>
          </ac:spMkLst>
        </pc:spChg>
        <pc:picChg chg="mod">
          <ac:chgData name="Donachie Kim Maria" userId="S::kim.donachie_han.nl#ext#@hrnl.onmicrosoft.com::0762866d-a172-45d3-b266-287205426e49" providerId="AD" clId="Web-{D8F02733-BCCE-4612-8F29-E143BE0FD06B}" dt="2020-02-14T09:15:06.804" v="221" actId="1076"/>
          <ac:picMkLst>
            <pc:docMk/>
            <pc:sldMk cId="39811427" sldId="360"/>
            <ac:picMk id="4" creationId="{E18D8A1E-329B-44E9-A1F6-455ABBF7A15C}"/>
          </ac:picMkLst>
        </pc:picChg>
      </pc:sldChg>
      <pc:sldChg chg="modSp add replId">
        <pc:chgData name="Donachie Kim Maria" userId="S::kim.donachie_han.nl#ext#@hrnl.onmicrosoft.com::0762866d-a172-45d3-b266-287205426e49" providerId="AD" clId="Web-{D8F02733-BCCE-4612-8F29-E143BE0FD06B}" dt="2020-02-14T09:15:41.304" v="288" actId="20577"/>
        <pc:sldMkLst>
          <pc:docMk/>
          <pc:sldMk cId="638519543" sldId="361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5:31.117" v="283" actId="20577"/>
          <ac:spMkLst>
            <pc:docMk/>
            <pc:sldMk cId="638519543" sldId="361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5:41.304" v="288" actId="20577"/>
          <ac:spMkLst>
            <pc:docMk/>
            <pc:sldMk cId="638519543" sldId="361"/>
            <ac:spMk id="3" creationId="{4D47FEA1-CD0E-4EE4-8A6B-A8B8B3367992}"/>
          </ac:spMkLst>
        </pc:spChg>
      </pc:sldChg>
      <pc:sldChg chg="modSp add replId">
        <pc:chgData name="Donachie Kim Maria" userId="S::kim.donachie_han.nl#ext#@hrnl.onmicrosoft.com::0762866d-a172-45d3-b266-287205426e49" providerId="AD" clId="Web-{D8F02733-BCCE-4612-8F29-E143BE0FD06B}" dt="2020-02-14T09:16:05.460" v="299" actId="20577"/>
        <pc:sldMkLst>
          <pc:docMk/>
          <pc:sldMk cId="2548162293" sldId="362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5:53.101" v="294" actId="20577"/>
          <ac:spMkLst>
            <pc:docMk/>
            <pc:sldMk cId="2548162293" sldId="362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6:05.460" v="299" actId="20577"/>
          <ac:spMkLst>
            <pc:docMk/>
            <pc:sldMk cId="2548162293" sldId="362"/>
            <ac:spMk id="3" creationId="{4D47FEA1-CD0E-4EE4-8A6B-A8B8B3367992}"/>
          </ac:spMkLst>
        </pc:spChg>
      </pc:sldChg>
      <pc:sldChg chg="modSp add replId">
        <pc:chgData name="Donachie Kim Maria" userId="S::kim.donachie_han.nl#ext#@hrnl.onmicrosoft.com::0762866d-a172-45d3-b266-287205426e49" providerId="AD" clId="Web-{D8F02733-BCCE-4612-8F29-E143BE0FD06B}" dt="2020-02-14T09:16:25.366" v="308" actId="20577"/>
        <pc:sldMkLst>
          <pc:docMk/>
          <pc:sldMk cId="66624758" sldId="363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6:15.116" v="303" actId="20577"/>
          <ac:spMkLst>
            <pc:docMk/>
            <pc:sldMk cId="66624758" sldId="363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6:25.366" v="308" actId="20577"/>
          <ac:spMkLst>
            <pc:docMk/>
            <pc:sldMk cId="66624758" sldId="363"/>
            <ac:spMk id="3" creationId="{4D47FEA1-CD0E-4EE4-8A6B-A8B8B3367992}"/>
          </ac:spMkLst>
        </pc:spChg>
      </pc:sldChg>
      <pc:sldChg chg="modSp add replId">
        <pc:chgData name="Donachie Kim Maria" userId="S::kim.donachie_han.nl#ext#@hrnl.onmicrosoft.com::0762866d-a172-45d3-b266-287205426e49" providerId="AD" clId="Web-{D8F02733-BCCE-4612-8F29-E143BE0FD06B}" dt="2020-02-14T09:16:48.928" v="319" actId="20577"/>
        <pc:sldMkLst>
          <pc:docMk/>
          <pc:sldMk cId="3854138462" sldId="364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6:35.100" v="312" actId="20577"/>
          <ac:spMkLst>
            <pc:docMk/>
            <pc:sldMk cId="3854138462" sldId="364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6:48.928" v="319" actId="20577"/>
          <ac:spMkLst>
            <pc:docMk/>
            <pc:sldMk cId="3854138462" sldId="364"/>
            <ac:spMk id="3" creationId="{4D47FEA1-CD0E-4EE4-8A6B-A8B8B3367992}"/>
          </ac:spMkLst>
        </pc:spChg>
      </pc:sldChg>
      <pc:sldChg chg="modSp add replId">
        <pc:chgData name="Donachie Kim Maria" userId="S::kim.donachie_han.nl#ext#@hrnl.onmicrosoft.com::0762866d-a172-45d3-b266-287205426e49" providerId="AD" clId="Web-{D8F02733-BCCE-4612-8F29-E143BE0FD06B}" dt="2020-02-14T09:17:11.241" v="352" actId="20577"/>
        <pc:sldMkLst>
          <pc:docMk/>
          <pc:sldMk cId="3285967861" sldId="365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7:03.491" v="347" actId="20577"/>
          <ac:spMkLst>
            <pc:docMk/>
            <pc:sldMk cId="3285967861" sldId="365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7:11.241" v="352" actId="20577"/>
          <ac:spMkLst>
            <pc:docMk/>
            <pc:sldMk cId="3285967861" sldId="365"/>
            <ac:spMk id="3" creationId="{4D47FEA1-CD0E-4EE4-8A6B-A8B8B3367992}"/>
          </ac:spMkLst>
        </pc:sp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18:37.896" v="494"/>
        <pc:sldMkLst>
          <pc:docMk/>
          <pc:sldMk cId="1505180608" sldId="366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7:35.647" v="444" actId="20577"/>
          <ac:spMkLst>
            <pc:docMk/>
            <pc:sldMk cId="1505180608" sldId="366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7:49.193" v="451" actId="20577"/>
          <ac:spMkLst>
            <pc:docMk/>
            <pc:sldMk cId="1505180608" sldId="366"/>
            <ac:spMk id="3" creationId="{4D47FEA1-CD0E-4EE4-8A6B-A8B8B3367992}"/>
          </ac:spMkLst>
        </pc:spChg>
        <pc:picChg chg="del">
          <ac:chgData name="Donachie Kim Maria" userId="S::kim.donachie_han.nl#ext#@hrnl.onmicrosoft.com::0762866d-a172-45d3-b266-287205426e49" providerId="AD" clId="Web-{D8F02733-BCCE-4612-8F29-E143BE0FD06B}" dt="2020-02-14T09:17:55.146" v="453"/>
          <ac:picMkLst>
            <pc:docMk/>
            <pc:sldMk cId="1505180608" sldId="366"/>
            <ac:picMk id="4" creationId="{E18D8A1E-329B-44E9-A1F6-455ABBF7A15C}"/>
          </ac:picMkLst>
        </pc:picChg>
        <pc:picChg chg="add del mod">
          <ac:chgData name="Donachie Kim Maria" userId="S::kim.donachie_han.nl#ext#@hrnl.onmicrosoft.com::0762866d-a172-45d3-b266-287205426e49" providerId="AD" clId="Web-{D8F02733-BCCE-4612-8F29-E143BE0FD06B}" dt="2020-02-14T09:18:37.896" v="494"/>
          <ac:picMkLst>
            <pc:docMk/>
            <pc:sldMk cId="1505180608" sldId="366"/>
            <ac:picMk id="5" creationId="{2246EE5C-9EE8-4BC5-9D50-9F4EE3B22C10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18:35.177" v="493" actId="1076"/>
        <pc:sldMkLst>
          <pc:docMk/>
          <pc:sldMk cId="1309680207" sldId="367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8:12.834" v="483" actId="20577"/>
          <ac:spMkLst>
            <pc:docMk/>
            <pc:sldMk cId="1309680207" sldId="367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8:25.115" v="489" actId="20577"/>
          <ac:spMkLst>
            <pc:docMk/>
            <pc:sldMk cId="1309680207" sldId="367"/>
            <ac:spMk id="3" creationId="{4D47FEA1-CD0E-4EE4-8A6B-A8B8B3367992}"/>
          </ac:spMkLst>
        </pc:spChg>
        <pc:picChg chg="add del mod">
          <ac:chgData name="Donachie Kim Maria" userId="S::kim.donachie_han.nl#ext#@hrnl.onmicrosoft.com::0762866d-a172-45d3-b266-287205426e49" providerId="AD" clId="Web-{D8F02733-BCCE-4612-8F29-E143BE0FD06B}" dt="2020-02-14T09:18:32.459" v="492"/>
          <ac:picMkLst>
            <pc:docMk/>
            <pc:sldMk cId="1309680207" sldId="367"/>
            <ac:picMk id="4" creationId="{3EE21C99-C11C-4B8B-A30D-A258B9EFA4DA}"/>
          </ac:picMkLst>
        </pc:picChg>
        <pc:picChg chg="mod">
          <ac:chgData name="Donachie Kim Maria" userId="S::kim.donachie_han.nl#ext#@hrnl.onmicrosoft.com::0762866d-a172-45d3-b266-287205426e49" providerId="AD" clId="Web-{D8F02733-BCCE-4612-8F29-E143BE0FD06B}" dt="2020-02-14T09:18:35.177" v="493" actId="1076"/>
          <ac:picMkLst>
            <pc:docMk/>
            <pc:sldMk cId="1309680207" sldId="367"/>
            <ac:picMk id="5" creationId="{2246EE5C-9EE8-4BC5-9D50-9F4EE3B22C10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19:09.443" v="516"/>
        <pc:sldMkLst>
          <pc:docMk/>
          <pc:sldMk cId="1804236819" sldId="368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8:55.130" v="509" actId="20577"/>
          <ac:spMkLst>
            <pc:docMk/>
            <pc:sldMk cId="1804236819" sldId="368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9:03.818" v="513" actId="20577"/>
          <ac:spMkLst>
            <pc:docMk/>
            <pc:sldMk cId="1804236819" sldId="368"/>
            <ac:spMk id="3" creationId="{4D47FEA1-CD0E-4EE4-8A6B-A8B8B3367992}"/>
          </ac:spMkLst>
        </pc:spChg>
        <pc:picChg chg="add">
          <ac:chgData name="Donachie Kim Maria" userId="S::kim.donachie_han.nl#ext#@hrnl.onmicrosoft.com::0762866d-a172-45d3-b266-287205426e49" providerId="AD" clId="Web-{D8F02733-BCCE-4612-8F29-E143BE0FD06B}" dt="2020-02-14T09:19:08.068" v="515"/>
          <ac:picMkLst>
            <pc:docMk/>
            <pc:sldMk cId="1804236819" sldId="368"/>
            <ac:picMk id="4" creationId="{091DC263-3CD2-4305-870F-725072034E6A}"/>
          </ac:picMkLst>
        </pc:picChg>
        <pc:picChg chg="del">
          <ac:chgData name="Donachie Kim Maria" userId="S::kim.donachie_han.nl#ext#@hrnl.onmicrosoft.com::0762866d-a172-45d3-b266-287205426e49" providerId="AD" clId="Web-{D8F02733-BCCE-4612-8F29-E143BE0FD06B}" dt="2020-02-14T09:19:09.443" v="516"/>
          <ac:picMkLst>
            <pc:docMk/>
            <pc:sldMk cId="1804236819" sldId="368"/>
            <ac:picMk id="5" creationId="{2246EE5C-9EE8-4BC5-9D50-9F4EE3B22C10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19:35.224" v="527" actId="1076"/>
        <pc:sldMkLst>
          <pc:docMk/>
          <pc:sldMk cId="3051820156" sldId="369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9:20.818" v="519" actId="20577"/>
          <ac:spMkLst>
            <pc:docMk/>
            <pc:sldMk cId="3051820156" sldId="369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9:28.146" v="523" actId="20577"/>
          <ac:spMkLst>
            <pc:docMk/>
            <pc:sldMk cId="3051820156" sldId="369"/>
            <ac:spMk id="3" creationId="{4D47FEA1-CD0E-4EE4-8A6B-A8B8B3367992}"/>
          </ac:spMkLst>
        </pc:spChg>
        <pc:picChg chg="del">
          <ac:chgData name="Donachie Kim Maria" userId="S::kim.donachie_han.nl#ext#@hrnl.onmicrosoft.com::0762866d-a172-45d3-b266-287205426e49" providerId="AD" clId="Web-{D8F02733-BCCE-4612-8F29-E143BE0FD06B}" dt="2020-02-14T09:19:32.599" v="525"/>
          <ac:picMkLst>
            <pc:docMk/>
            <pc:sldMk cId="3051820156" sldId="369"/>
            <ac:picMk id="4" creationId="{091DC263-3CD2-4305-870F-725072034E6A}"/>
          </ac:picMkLst>
        </pc:picChg>
        <pc:picChg chg="add mod">
          <ac:chgData name="Donachie Kim Maria" userId="S::kim.donachie_han.nl#ext#@hrnl.onmicrosoft.com::0762866d-a172-45d3-b266-287205426e49" providerId="AD" clId="Web-{D8F02733-BCCE-4612-8F29-E143BE0FD06B}" dt="2020-02-14T09:19:35.224" v="527" actId="1076"/>
          <ac:picMkLst>
            <pc:docMk/>
            <pc:sldMk cId="3051820156" sldId="369"/>
            <ac:picMk id="5" creationId="{8D85AC50-2427-44CB-B45A-2652E4A7A25C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20:02.083" v="573" actId="1076"/>
        <pc:sldMkLst>
          <pc:docMk/>
          <pc:sldMk cId="224332877" sldId="370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19:49.755" v="564" actId="20577"/>
          <ac:spMkLst>
            <pc:docMk/>
            <pc:sldMk cId="224332877" sldId="370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19:56.317" v="569" actId="20577"/>
          <ac:spMkLst>
            <pc:docMk/>
            <pc:sldMk cId="224332877" sldId="370"/>
            <ac:spMk id="3" creationId="{4D47FEA1-CD0E-4EE4-8A6B-A8B8B3367992}"/>
          </ac:spMkLst>
        </pc:spChg>
        <pc:picChg chg="add mod">
          <ac:chgData name="Donachie Kim Maria" userId="S::kim.donachie_han.nl#ext#@hrnl.onmicrosoft.com::0762866d-a172-45d3-b266-287205426e49" providerId="AD" clId="Web-{D8F02733-BCCE-4612-8F29-E143BE0FD06B}" dt="2020-02-14T09:20:02.083" v="573" actId="1076"/>
          <ac:picMkLst>
            <pc:docMk/>
            <pc:sldMk cId="224332877" sldId="370"/>
            <ac:picMk id="4" creationId="{23756DFE-2B62-4D25-84AC-6BC4029C489E}"/>
          </ac:picMkLst>
        </pc:picChg>
        <pc:picChg chg="del">
          <ac:chgData name="Donachie Kim Maria" userId="S::kim.donachie_han.nl#ext#@hrnl.onmicrosoft.com::0762866d-a172-45d3-b266-287205426e49" providerId="AD" clId="Web-{D8F02733-BCCE-4612-8F29-E143BE0FD06B}" dt="2020-02-14T09:19:56.927" v="571"/>
          <ac:picMkLst>
            <pc:docMk/>
            <pc:sldMk cId="224332877" sldId="370"/>
            <ac:picMk id="5" creationId="{8D85AC50-2427-44CB-B45A-2652E4A7A25C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20:39.520" v="605" actId="1076"/>
        <pc:sldMkLst>
          <pc:docMk/>
          <pc:sldMk cId="248040733" sldId="371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0:18.895" v="578" actId="20577"/>
          <ac:spMkLst>
            <pc:docMk/>
            <pc:sldMk cId="248040733" sldId="371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20:30.161" v="600" actId="20577"/>
          <ac:spMkLst>
            <pc:docMk/>
            <pc:sldMk cId="248040733" sldId="371"/>
            <ac:spMk id="3" creationId="{4D47FEA1-CD0E-4EE4-8A6B-A8B8B3367992}"/>
          </ac:spMkLst>
        </pc:spChg>
        <pc:picChg chg="del">
          <ac:chgData name="Donachie Kim Maria" userId="S::kim.donachie_han.nl#ext#@hrnl.onmicrosoft.com::0762866d-a172-45d3-b266-287205426e49" providerId="AD" clId="Web-{D8F02733-BCCE-4612-8F29-E143BE0FD06B}" dt="2020-02-14T09:20:34.770" v="603"/>
          <ac:picMkLst>
            <pc:docMk/>
            <pc:sldMk cId="248040733" sldId="371"/>
            <ac:picMk id="4" creationId="{23756DFE-2B62-4D25-84AC-6BC4029C489E}"/>
          </ac:picMkLst>
        </pc:picChg>
        <pc:picChg chg="add mod">
          <ac:chgData name="Donachie Kim Maria" userId="S::kim.donachie_han.nl#ext#@hrnl.onmicrosoft.com::0762866d-a172-45d3-b266-287205426e49" providerId="AD" clId="Web-{D8F02733-BCCE-4612-8F29-E143BE0FD06B}" dt="2020-02-14T09:20:39.520" v="605" actId="1076"/>
          <ac:picMkLst>
            <pc:docMk/>
            <pc:sldMk cId="248040733" sldId="371"/>
            <ac:picMk id="5" creationId="{FCAD0EF0-8571-4027-9BA6-518AA4F90D9E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21:17.723" v="620" actId="1076"/>
        <pc:sldMkLst>
          <pc:docMk/>
          <pc:sldMk cId="1827414464" sldId="372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1:04.238" v="610" actId="20577"/>
          <ac:spMkLst>
            <pc:docMk/>
            <pc:sldMk cId="1827414464" sldId="372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21:11.457" v="615" actId="20577"/>
          <ac:spMkLst>
            <pc:docMk/>
            <pc:sldMk cId="1827414464" sldId="372"/>
            <ac:spMk id="3" creationId="{4D47FEA1-CD0E-4EE4-8A6B-A8B8B3367992}"/>
          </ac:spMkLst>
        </pc:spChg>
        <pc:picChg chg="add mod">
          <ac:chgData name="Donachie Kim Maria" userId="S::kim.donachie_han.nl#ext#@hrnl.onmicrosoft.com::0762866d-a172-45d3-b266-287205426e49" providerId="AD" clId="Web-{D8F02733-BCCE-4612-8F29-E143BE0FD06B}" dt="2020-02-14T09:21:17.723" v="620" actId="1076"/>
          <ac:picMkLst>
            <pc:docMk/>
            <pc:sldMk cId="1827414464" sldId="372"/>
            <ac:picMk id="4" creationId="{96A266FE-7046-4DD9-8F95-C7515F3B00BF}"/>
          </ac:picMkLst>
        </pc:picChg>
        <pc:picChg chg="del">
          <ac:chgData name="Donachie Kim Maria" userId="S::kim.donachie_han.nl#ext#@hrnl.onmicrosoft.com::0762866d-a172-45d3-b266-287205426e49" providerId="AD" clId="Web-{D8F02733-BCCE-4612-8F29-E143BE0FD06B}" dt="2020-02-14T09:21:14.707" v="617"/>
          <ac:picMkLst>
            <pc:docMk/>
            <pc:sldMk cId="1827414464" sldId="372"/>
            <ac:picMk id="5" creationId="{FCAD0EF0-8571-4027-9BA6-518AA4F90D9E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21:50.550" v="664"/>
        <pc:sldMkLst>
          <pc:docMk/>
          <pc:sldMk cId="229603154" sldId="373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1:50.550" v="664"/>
          <ac:spMkLst>
            <pc:docMk/>
            <pc:sldMk cId="229603154" sldId="373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21:50.550" v="664"/>
          <ac:spMkLst>
            <pc:docMk/>
            <pc:sldMk cId="229603154" sldId="373"/>
            <ac:spMk id="3" creationId="{4D47FEA1-CD0E-4EE4-8A6B-A8B8B3367992}"/>
          </ac:spMkLst>
        </pc:spChg>
        <pc:spChg chg="del">
          <ac:chgData name="Donachie Kim Maria" userId="S::kim.donachie_han.nl#ext#@hrnl.onmicrosoft.com::0762866d-a172-45d3-b266-287205426e49" providerId="AD" clId="Web-{D8F02733-BCCE-4612-8F29-E143BE0FD06B}" dt="2020-02-14T09:21:50.550" v="664"/>
          <ac:spMkLst>
            <pc:docMk/>
            <pc:sldMk cId="229603154" sldId="373"/>
            <ac:spMk id="9" creationId="{1BB867FF-FC45-48F7-8104-F89BE54909F1}"/>
          </ac:spMkLst>
        </pc:spChg>
        <pc:spChg chg="del">
          <ac:chgData name="Donachie Kim Maria" userId="S::kim.donachie_han.nl#ext#@hrnl.onmicrosoft.com::0762866d-a172-45d3-b266-287205426e49" providerId="AD" clId="Web-{D8F02733-BCCE-4612-8F29-E143BE0FD06B}" dt="2020-02-14T09:21:50.550" v="664"/>
          <ac:spMkLst>
            <pc:docMk/>
            <pc:sldMk cId="229603154" sldId="373"/>
            <ac:spMk id="11" creationId="{8BB56887-D0D5-4F0C-9E19-7247EB83C8B7}"/>
          </ac:spMkLst>
        </pc:spChg>
        <pc:spChg chg="del">
          <ac:chgData name="Donachie Kim Maria" userId="S::kim.donachie_han.nl#ext#@hrnl.onmicrosoft.com::0762866d-a172-45d3-b266-287205426e49" providerId="AD" clId="Web-{D8F02733-BCCE-4612-8F29-E143BE0FD06B}" dt="2020-02-14T09:21:50.550" v="664"/>
          <ac:spMkLst>
            <pc:docMk/>
            <pc:sldMk cId="229603154" sldId="373"/>
            <ac:spMk id="13" creationId="{081E4A58-353D-44AE-B2FC-2A74E2E400F7}"/>
          </ac:spMkLst>
        </pc:spChg>
        <pc:spChg chg="add">
          <ac:chgData name="Donachie Kim Maria" userId="S::kim.donachie_han.nl#ext#@hrnl.onmicrosoft.com::0762866d-a172-45d3-b266-287205426e49" providerId="AD" clId="Web-{D8F02733-BCCE-4612-8F29-E143BE0FD06B}" dt="2020-02-14T09:21:50.550" v="664"/>
          <ac:spMkLst>
            <pc:docMk/>
            <pc:sldMk cId="229603154" sldId="373"/>
            <ac:spMk id="18" creationId="{3CD9DF72-87A3-404E-A828-84CBF11A8303}"/>
          </ac:spMkLst>
        </pc:spChg>
        <pc:picChg chg="del">
          <ac:chgData name="Donachie Kim Maria" userId="S::kim.donachie_han.nl#ext#@hrnl.onmicrosoft.com::0762866d-a172-45d3-b266-287205426e49" providerId="AD" clId="Web-{D8F02733-BCCE-4612-8F29-E143BE0FD06B}" dt="2020-02-14T09:21:45.519" v="660"/>
          <ac:picMkLst>
            <pc:docMk/>
            <pc:sldMk cId="229603154" sldId="373"/>
            <ac:picMk id="4" creationId="{96A266FE-7046-4DD9-8F95-C7515F3B00BF}"/>
          </ac:picMkLst>
        </pc:picChg>
        <pc:picChg chg="add mod ord">
          <ac:chgData name="Donachie Kim Maria" userId="S::kim.donachie_han.nl#ext#@hrnl.onmicrosoft.com::0762866d-a172-45d3-b266-287205426e49" providerId="AD" clId="Web-{D8F02733-BCCE-4612-8F29-E143BE0FD06B}" dt="2020-02-14T09:21:50.550" v="664"/>
          <ac:picMkLst>
            <pc:docMk/>
            <pc:sldMk cId="229603154" sldId="373"/>
            <ac:picMk id="5" creationId="{03D3692F-3389-4542-B1A4-CF00AFE64D97}"/>
          </ac:picMkLst>
        </pc:picChg>
        <pc:cxnChg chg="add">
          <ac:chgData name="Donachie Kim Maria" userId="S::kim.donachie_han.nl#ext#@hrnl.onmicrosoft.com::0762866d-a172-45d3-b266-287205426e49" providerId="AD" clId="Web-{D8F02733-BCCE-4612-8F29-E143BE0FD06B}" dt="2020-02-14T09:21:50.550" v="664"/>
          <ac:cxnSpMkLst>
            <pc:docMk/>
            <pc:sldMk cId="229603154" sldId="373"/>
            <ac:cxnSpMk id="20" creationId="{20E3A342-4D61-4E3F-AF90-1AB42AEB96CC}"/>
          </ac:cxnSpMkLst>
        </pc:cxnChg>
      </pc:sldChg>
      <pc:sldChg chg="delSp modSp add ord replId">
        <pc:chgData name="Donachie Kim Maria" userId="S::kim.donachie_han.nl#ext#@hrnl.onmicrosoft.com::0762866d-a172-45d3-b266-287205426e49" providerId="AD" clId="Web-{D8F02733-BCCE-4612-8F29-E143BE0FD06B}" dt="2020-02-14T09:22:54.628" v="712"/>
        <pc:sldMkLst>
          <pc:docMk/>
          <pc:sldMk cId="4173004234" sldId="374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2:22.316" v="684" actId="20577"/>
          <ac:spMkLst>
            <pc:docMk/>
            <pc:sldMk cId="4173004234" sldId="374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22:47.034" v="709" actId="20577"/>
          <ac:spMkLst>
            <pc:docMk/>
            <pc:sldMk cId="4173004234" sldId="374"/>
            <ac:spMk id="3" creationId="{4D47FEA1-CD0E-4EE4-8A6B-A8B8B3367992}"/>
          </ac:spMkLst>
        </pc:spChg>
        <pc:picChg chg="del">
          <ac:chgData name="Donachie Kim Maria" userId="S::kim.donachie_han.nl#ext#@hrnl.onmicrosoft.com::0762866d-a172-45d3-b266-287205426e49" providerId="AD" clId="Web-{D8F02733-BCCE-4612-8F29-E143BE0FD06B}" dt="2020-02-14T09:22:25.644" v="691"/>
          <ac:picMkLst>
            <pc:docMk/>
            <pc:sldMk cId="4173004234" sldId="374"/>
            <ac:picMk id="4" creationId="{96A266FE-7046-4DD9-8F95-C7515F3B00BF}"/>
          </ac:picMkLst>
        </pc:picChg>
      </pc:sldChg>
      <pc:sldChg chg="addSp modSp add replId">
        <pc:chgData name="Donachie Kim Maria" userId="S::kim.donachie_han.nl#ext#@hrnl.onmicrosoft.com::0762866d-a172-45d3-b266-287205426e49" providerId="AD" clId="Web-{D8F02733-BCCE-4612-8F29-E143BE0FD06B}" dt="2020-02-14T09:23:38.706" v="773" actId="20577"/>
        <pc:sldMkLst>
          <pc:docMk/>
          <pc:sldMk cId="2771591924" sldId="375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3:38.706" v="773" actId="20577"/>
          <ac:spMkLst>
            <pc:docMk/>
            <pc:sldMk cId="2771591924" sldId="375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23:08.565" v="716" actId="20577"/>
          <ac:spMkLst>
            <pc:docMk/>
            <pc:sldMk cId="2771591924" sldId="375"/>
            <ac:spMk id="3" creationId="{4D47FEA1-CD0E-4EE4-8A6B-A8B8B3367992}"/>
          </ac:spMkLst>
        </pc:spChg>
        <pc:spChg chg="add mod">
          <ac:chgData name="Donachie Kim Maria" userId="S::kim.donachie_han.nl#ext#@hrnl.onmicrosoft.com::0762866d-a172-45d3-b266-287205426e49" providerId="AD" clId="Web-{D8F02733-BCCE-4612-8F29-E143BE0FD06B}" dt="2020-02-14T09:23:27.424" v="727" actId="1076"/>
          <ac:spMkLst>
            <pc:docMk/>
            <pc:sldMk cId="2771591924" sldId="375"/>
            <ac:spMk id="4" creationId="{676BC5B3-09B0-4689-8437-5D67C4E32C51}"/>
          </ac:spMkLst>
        </pc:spChg>
        <pc:picChg chg="add mod">
          <ac:chgData name="Donachie Kim Maria" userId="S::kim.donachie_han.nl#ext#@hrnl.onmicrosoft.com::0762866d-a172-45d3-b266-287205426e49" providerId="AD" clId="Web-{D8F02733-BCCE-4612-8F29-E143BE0FD06B}" dt="2020-02-14T09:23:29.815" v="728" actId="1076"/>
          <ac:picMkLst>
            <pc:docMk/>
            <pc:sldMk cId="2771591924" sldId="375"/>
            <ac:picMk id="5" creationId="{4E3E8735-A953-44A4-AC26-A8691D42A442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24:10.674" v="820"/>
        <pc:sldMkLst>
          <pc:docMk/>
          <pc:sldMk cId="4004311654" sldId="376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3:58.643" v="811" actId="20577"/>
          <ac:spMkLst>
            <pc:docMk/>
            <pc:sldMk cId="4004311654" sldId="376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24:07.018" v="819" actId="14100"/>
          <ac:spMkLst>
            <pc:docMk/>
            <pc:sldMk cId="4004311654" sldId="376"/>
            <ac:spMk id="4" creationId="{676BC5B3-09B0-4689-8437-5D67C4E32C51}"/>
          </ac:spMkLst>
        </pc:spChg>
        <pc:picChg chg="del">
          <ac:chgData name="Donachie Kim Maria" userId="S::kim.donachie_han.nl#ext#@hrnl.onmicrosoft.com::0762866d-a172-45d3-b266-287205426e49" providerId="AD" clId="Web-{D8F02733-BCCE-4612-8F29-E143BE0FD06B}" dt="2020-02-14T09:24:02.815" v="818"/>
          <ac:picMkLst>
            <pc:docMk/>
            <pc:sldMk cId="4004311654" sldId="376"/>
            <ac:picMk id="5" creationId="{4E3E8735-A953-44A4-AC26-A8691D42A442}"/>
          </ac:picMkLst>
        </pc:picChg>
        <pc:picChg chg="add">
          <ac:chgData name="Donachie Kim Maria" userId="S::kim.donachie_han.nl#ext#@hrnl.onmicrosoft.com::0762866d-a172-45d3-b266-287205426e49" providerId="AD" clId="Web-{D8F02733-BCCE-4612-8F29-E143BE0FD06B}" dt="2020-02-14T09:24:10.674" v="820"/>
          <ac:picMkLst>
            <pc:docMk/>
            <pc:sldMk cId="4004311654" sldId="376"/>
            <ac:picMk id="6" creationId="{710206C7-337C-421C-B8CC-C74140EC8278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25:02.517" v="873" actId="1076"/>
        <pc:sldMkLst>
          <pc:docMk/>
          <pc:sldMk cId="2447950141" sldId="377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4:37.908" v="864" actId="20577"/>
          <ac:spMkLst>
            <pc:docMk/>
            <pc:sldMk cId="2447950141" sldId="377"/>
            <ac:spMk id="4" creationId="{676BC5B3-09B0-4689-8437-5D67C4E32C51}"/>
          </ac:spMkLst>
        </pc:spChg>
        <pc:spChg chg="add mod">
          <ac:chgData name="Donachie Kim Maria" userId="S::kim.donachie_han.nl#ext#@hrnl.onmicrosoft.com::0762866d-a172-45d3-b266-287205426e49" providerId="AD" clId="Web-{D8F02733-BCCE-4612-8F29-E143BE0FD06B}" dt="2020-02-14T09:25:02.517" v="873" actId="1076"/>
          <ac:spMkLst>
            <pc:docMk/>
            <pc:sldMk cId="2447950141" sldId="377"/>
            <ac:spMk id="7" creationId="{A842CFF5-8D75-48CE-9D1C-2D73A82D4B66}"/>
          </ac:spMkLst>
        </pc:spChg>
        <pc:picChg chg="add mod">
          <ac:chgData name="Donachie Kim Maria" userId="S::kim.donachie_han.nl#ext#@hrnl.onmicrosoft.com::0762866d-a172-45d3-b266-287205426e49" providerId="AD" clId="Web-{D8F02733-BCCE-4612-8F29-E143BE0FD06B}" dt="2020-02-14T09:24:57.548" v="871" actId="1076"/>
          <ac:picMkLst>
            <pc:docMk/>
            <pc:sldMk cId="2447950141" sldId="377"/>
            <ac:picMk id="5" creationId="{59EB2D5D-5610-4FAB-9402-44A500BC00BC}"/>
          </ac:picMkLst>
        </pc:picChg>
        <pc:picChg chg="del">
          <ac:chgData name="Donachie Kim Maria" userId="S::kim.donachie_han.nl#ext#@hrnl.onmicrosoft.com::0762866d-a172-45d3-b266-287205426e49" providerId="AD" clId="Web-{D8F02733-BCCE-4612-8F29-E143BE0FD06B}" dt="2020-02-14T09:24:41.580" v="866"/>
          <ac:picMkLst>
            <pc:docMk/>
            <pc:sldMk cId="2447950141" sldId="377"/>
            <ac:picMk id="6" creationId="{710206C7-337C-421C-B8CC-C74140EC8278}"/>
          </ac:picMkLst>
        </pc:picChg>
      </pc:sldChg>
      <pc:sldChg chg="delSp modSp add replId">
        <pc:chgData name="Donachie Kim Maria" userId="S::kim.donachie_han.nl#ext#@hrnl.onmicrosoft.com::0762866d-a172-45d3-b266-287205426e49" providerId="AD" clId="Web-{D8F02733-BCCE-4612-8F29-E143BE0FD06B}" dt="2020-02-14T09:26:20.345" v="897"/>
        <pc:sldMkLst>
          <pc:docMk/>
          <pc:sldMk cId="4029120496" sldId="378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5:57.064" v="888" actId="20577"/>
          <ac:spMkLst>
            <pc:docMk/>
            <pc:sldMk cId="4029120496" sldId="378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D8F02733-BCCE-4612-8F29-E143BE0FD06B}" dt="2020-02-14T09:26:20.173" v="894" actId="20577"/>
          <ac:spMkLst>
            <pc:docMk/>
            <pc:sldMk cId="4029120496" sldId="378"/>
            <ac:spMk id="4" creationId="{676BC5B3-09B0-4689-8437-5D67C4E32C51}"/>
          </ac:spMkLst>
        </pc:spChg>
        <pc:spChg chg="del">
          <ac:chgData name="Donachie Kim Maria" userId="S::kim.donachie_han.nl#ext#@hrnl.onmicrosoft.com::0762866d-a172-45d3-b266-287205426e49" providerId="AD" clId="Web-{D8F02733-BCCE-4612-8F29-E143BE0FD06B}" dt="2020-02-14T09:26:20.313" v="896"/>
          <ac:spMkLst>
            <pc:docMk/>
            <pc:sldMk cId="4029120496" sldId="378"/>
            <ac:spMk id="7" creationId="{A842CFF5-8D75-48CE-9D1C-2D73A82D4B66}"/>
          </ac:spMkLst>
        </pc:spChg>
        <pc:picChg chg="del">
          <ac:chgData name="Donachie Kim Maria" userId="S::kim.donachie_han.nl#ext#@hrnl.onmicrosoft.com::0762866d-a172-45d3-b266-287205426e49" providerId="AD" clId="Web-{D8F02733-BCCE-4612-8F29-E143BE0FD06B}" dt="2020-02-14T09:26:20.345" v="897"/>
          <ac:picMkLst>
            <pc:docMk/>
            <pc:sldMk cId="4029120496" sldId="378"/>
            <ac:picMk id="5" creationId="{59EB2D5D-5610-4FAB-9402-44A500BC00BC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D8F02733-BCCE-4612-8F29-E143BE0FD06B}" dt="2020-02-14T09:26:35.954" v="906" actId="1076"/>
        <pc:sldMkLst>
          <pc:docMk/>
          <pc:sldMk cId="3495097024" sldId="379"/>
        </pc:sldMkLst>
        <pc:spChg chg="mod">
          <ac:chgData name="Donachie Kim Maria" userId="S::kim.donachie_han.nl#ext#@hrnl.onmicrosoft.com::0762866d-a172-45d3-b266-287205426e49" providerId="AD" clId="Web-{D8F02733-BCCE-4612-8F29-E143BE0FD06B}" dt="2020-02-14T09:26:26.954" v="899" actId="20577"/>
          <ac:spMkLst>
            <pc:docMk/>
            <pc:sldMk cId="3495097024" sldId="379"/>
            <ac:spMk id="2" creationId="{293F48FB-616D-4B5C-8253-DDA9FDCB193C}"/>
          </ac:spMkLst>
        </pc:spChg>
        <pc:spChg chg="del">
          <ac:chgData name="Donachie Kim Maria" userId="S::kim.donachie_han.nl#ext#@hrnl.onmicrosoft.com::0762866d-a172-45d3-b266-287205426e49" providerId="AD" clId="Web-{D8F02733-BCCE-4612-8F29-E143BE0FD06B}" dt="2020-02-14T09:26:29.094" v="902"/>
          <ac:spMkLst>
            <pc:docMk/>
            <pc:sldMk cId="3495097024" sldId="379"/>
            <ac:spMk id="4" creationId="{676BC5B3-09B0-4689-8437-5D67C4E32C51}"/>
          </ac:spMkLst>
        </pc:spChg>
        <pc:spChg chg="del">
          <ac:chgData name="Donachie Kim Maria" userId="S::kim.donachie_han.nl#ext#@hrnl.onmicrosoft.com::0762866d-a172-45d3-b266-287205426e49" providerId="AD" clId="Web-{D8F02733-BCCE-4612-8F29-E143BE0FD06B}" dt="2020-02-14T09:26:30.313" v="903"/>
          <ac:spMkLst>
            <pc:docMk/>
            <pc:sldMk cId="3495097024" sldId="379"/>
            <ac:spMk id="7" creationId="{A842CFF5-8D75-48CE-9D1C-2D73A82D4B66}"/>
          </ac:spMkLst>
        </pc:spChg>
        <pc:spChg chg="add mod">
          <ac:chgData name="Donachie Kim Maria" userId="S::kim.donachie_han.nl#ext#@hrnl.onmicrosoft.com::0762866d-a172-45d3-b266-287205426e49" providerId="AD" clId="Web-{D8F02733-BCCE-4612-8F29-E143BE0FD06B}" dt="2020-02-14T09:26:29.094" v="902"/>
          <ac:spMkLst>
            <pc:docMk/>
            <pc:sldMk cId="3495097024" sldId="379"/>
            <ac:spMk id="8" creationId="{618362EB-643F-4FC9-8F1F-C313B3B962F9}"/>
          </ac:spMkLst>
        </pc:spChg>
        <pc:picChg chg="del">
          <ac:chgData name="Donachie Kim Maria" userId="S::kim.donachie_han.nl#ext#@hrnl.onmicrosoft.com::0762866d-a172-45d3-b266-287205426e49" providerId="AD" clId="Web-{D8F02733-BCCE-4612-8F29-E143BE0FD06B}" dt="2020-02-14T09:26:33.298" v="904"/>
          <ac:picMkLst>
            <pc:docMk/>
            <pc:sldMk cId="3495097024" sldId="379"/>
            <ac:picMk id="5" creationId="{59EB2D5D-5610-4FAB-9402-44A500BC00BC}"/>
          </ac:picMkLst>
        </pc:picChg>
        <pc:picChg chg="add mod">
          <ac:chgData name="Donachie Kim Maria" userId="S::kim.donachie_han.nl#ext#@hrnl.onmicrosoft.com::0762866d-a172-45d3-b266-287205426e49" providerId="AD" clId="Web-{D8F02733-BCCE-4612-8F29-E143BE0FD06B}" dt="2020-02-14T09:26:35.954" v="906" actId="1076"/>
          <ac:picMkLst>
            <pc:docMk/>
            <pc:sldMk cId="3495097024" sldId="379"/>
            <ac:picMk id="10" creationId="{D28A454B-4860-4DE1-9B1A-EA0C63A1B913}"/>
          </ac:picMkLst>
        </pc:picChg>
      </pc:sldChg>
      <pc:sldChg chg="add replId">
        <pc:chgData name="Donachie Kim Maria" userId="S::kim.donachie_han.nl#ext#@hrnl.onmicrosoft.com::0762866d-a172-45d3-b266-287205426e49" providerId="AD" clId="Web-{D8F02733-BCCE-4612-8F29-E143BE0FD06B}" dt="2020-02-14T09:25:50.361" v="881"/>
        <pc:sldMkLst>
          <pc:docMk/>
          <pc:sldMk cId="3955111006" sldId="380"/>
        </pc:sldMkLst>
      </pc:sldChg>
    </pc:docChg>
  </pc:docChgLst>
  <pc:docChgLst>
    <pc:chgData name="Donachie Kim Maria" userId="S::kim.donachie_han.nl#ext#@hrnl.onmicrosoft.com::0762866d-a172-45d3-b266-287205426e49" providerId="AD" clId="Web-{0AD4A681-F2E4-4192-8F9A-E429375E8A38}"/>
    <pc:docChg chg="addSld delSld modSld sldOrd addMainMaster">
      <pc:chgData name="Donachie Kim Maria" userId="S::kim.donachie_han.nl#ext#@hrnl.onmicrosoft.com::0762866d-a172-45d3-b266-287205426e49" providerId="AD" clId="Web-{0AD4A681-F2E4-4192-8F9A-E429375E8A38}" dt="2020-02-14T09:08:41.305" v="951"/>
      <pc:docMkLst>
        <pc:docMk/>
      </pc:docMkLst>
      <pc:sldChg chg="modSp">
        <pc:chgData name="Donachie Kim Maria" userId="S::kim.donachie_han.nl#ext#@hrnl.onmicrosoft.com::0762866d-a172-45d3-b266-287205426e49" providerId="AD" clId="Web-{0AD4A681-F2E4-4192-8F9A-E429375E8A38}" dt="2020-02-14T08:53:29.667" v="526" actId="20577"/>
        <pc:sldMkLst>
          <pc:docMk/>
          <pc:sldMk cId="3351439039" sldId="256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8:53:29.667" v="526" actId="20577"/>
          <ac:spMkLst>
            <pc:docMk/>
            <pc:sldMk cId="3351439039" sldId="256"/>
            <ac:spMk id="3" creationId="{00000000-0000-0000-0000-000000000000}"/>
          </ac:spMkLst>
        </pc:spChg>
      </pc:sldChg>
      <pc:sldChg chg="modSp ord">
        <pc:chgData name="Donachie Kim Maria" userId="S::kim.donachie_han.nl#ext#@hrnl.onmicrosoft.com::0762866d-a172-45d3-b266-287205426e49" providerId="AD" clId="Web-{0AD4A681-F2E4-4192-8F9A-E429375E8A38}" dt="2020-02-14T09:07:22.664" v="909" actId="20577"/>
        <pc:sldMkLst>
          <pc:docMk/>
          <pc:sldMk cId="1238189322" sldId="260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9:07:22.664" v="909" actId="20577"/>
          <ac:spMkLst>
            <pc:docMk/>
            <pc:sldMk cId="1238189322" sldId="260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0AD4A681-F2E4-4192-8F9A-E429375E8A38}" dt="2020-02-14T08:43:30.435" v="294" actId="20577"/>
          <ac:spMkLst>
            <pc:docMk/>
            <pc:sldMk cId="1238189322" sldId="260"/>
            <ac:spMk id="3" creationId="{717DE3E8-6862-43A3-B243-6569A6828D9B}"/>
          </ac:spMkLst>
        </pc:spChg>
      </pc:sldChg>
      <pc:sldChg chg="add">
        <pc:chgData name="Donachie Kim Maria" userId="S::kim.donachie_han.nl#ext#@hrnl.onmicrosoft.com::0762866d-a172-45d3-b266-287205426e49" providerId="AD" clId="Web-{0AD4A681-F2E4-4192-8F9A-E429375E8A38}" dt="2020-02-14T08:33:06.250" v="0"/>
        <pc:sldMkLst>
          <pc:docMk/>
          <pc:sldMk cId="2040939223" sldId="263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6.406" v="1"/>
        <pc:sldMkLst>
          <pc:docMk/>
          <pc:sldMk cId="1079167084" sldId="264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6.578" v="2"/>
        <pc:sldMkLst>
          <pc:docMk/>
          <pc:sldMk cId="1875676157" sldId="265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6.734" v="3"/>
        <pc:sldMkLst>
          <pc:docMk/>
          <pc:sldMk cId="157229330" sldId="266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6.890" v="4"/>
        <pc:sldMkLst>
          <pc:docMk/>
          <pc:sldMk cId="2780961578" sldId="267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7.016" v="5"/>
        <pc:sldMkLst>
          <pc:docMk/>
          <pc:sldMk cId="170469021" sldId="268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7.172" v="6"/>
        <pc:sldMkLst>
          <pc:docMk/>
          <pc:sldMk cId="2046636280" sldId="269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7.312" v="7"/>
        <pc:sldMkLst>
          <pc:docMk/>
          <pc:sldMk cId="3135999734" sldId="270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7.453" v="8"/>
        <pc:sldMkLst>
          <pc:docMk/>
          <pc:sldMk cId="506327717" sldId="271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7.609" v="9"/>
        <pc:sldMkLst>
          <pc:docMk/>
          <pc:sldMk cId="729964667" sldId="272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7.765" v="10"/>
        <pc:sldMkLst>
          <pc:docMk/>
          <pc:sldMk cId="321744252" sldId="273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7.922" v="11"/>
        <pc:sldMkLst>
          <pc:docMk/>
          <pc:sldMk cId="1661323376" sldId="274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8.078" v="12"/>
        <pc:sldMkLst>
          <pc:docMk/>
          <pc:sldMk cId="197687591" sldId="275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8.266" v="13"/>
        <pc:sldMkLst>
          <pc:docMk/>
          <pc:sldMk cId="782088067" sldId="276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8.422" v="14"/>
        <pc:sldMkLst>
          <pc:docMk/>
          <pc:sldMk cId="3854885151" sldId="277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8.609" v="15"/>
        <pc:sldMkLst>
          <pc:docMk/>
          <pc:sldMk cId="2709554990" sldId="278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8.734" v="16"/>
        <pc:sldMkLst>
          <pc:docMk/>
          <pc:sldMk cId="2616248962" sldId="279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8.875" v="17"/>
        <pc:sldMkLst>
          <pc:docMk/>
          <pc:sldMk cId="1459161494" sldId="280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9.094" v="18"/>
        <pc:sldMkLst>
          <pc:docMk/>
          <pc:sldMk cId="1039976210" sldId="281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9.250" v="19"/>
        <pc:sldMkLst>
          <pc:docMk/>
          <pc:sldMk cId="594917065" sldId="282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9.390" v="20"/>
        <pc:sldMkLst>
          <pc:docMk/>
          <pc:sldMk cId="845532402" sldId="283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9.578" v="21"/>
        <pc:sldMkLst>
          <pc:docMk/>
          <pc:sldMk cId="1170788498" sldId="284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9.734" v="22"/>
        <pc:sldMkLst>
          <pc:docMk/>
          <pc:sldMk cId="3423083989" sldId="285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09.891" v="23"/>
        <pc:sldMkLst>
          <pc:docMk/>
          <pc:sldMk cId="3549278725" sldId="286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0.031" v="24"/>
        <pc:sldMkLst>
          <pc:docMk/>
          <pc:sldMk cId="224394676" sldId="287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0.172" v="25"/>
        <pc:sldMkLst>
          <pc:docMk/>
          <pc:sldMk cId="1300403034" sldId="288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0.297" v="26"/>
        <pc:sldMkLst>
          <pc:docMk/>
          <pc:sldMk cId="2036563317" sldId="289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0.422" v="27"/>
        <pc:sldMkLst>
          <pc:docMk/>
          <pc:sldMk cId="2348617525" sldId="290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0.547" v="28"/>
        <pc:sldMkLst>
          <pc:docMk/>
          <pc:sldMk cId="105300304" sldId="291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0.687" v="29"/>
        <pc:sldMkLst>
          <pc:docMk/>
          <pc:sldMk cId="3363433030" sldId="292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0.844" v="30"/>
        <pc:sldMkLst>
          <pc:docMk/>
          <pc:sldMk cId="1383798346" sldId="293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0.969" v="31"/>
        <pc:sldMkLst>
          <pc:docMk/>
          <pc:sldMk cId="2472667543" sldId="294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1.125" v="32"/>
        <pc:sldMkLst>
          <pc:docMk/>
          <pc:sldMk cId="1487050264" sldId="295"/>
        </pc:sldMkLst>
      </pc:sldChg>
      <pc:sldChg chg="add">
        <pc:chgData name="Donachie Kim Maria" userId="S::kim.donachie_han.nl#ext#@hrnl.onmicrosoft.com::0762866d-a172-45d3-b266-287205426e49" providerId="AD" clId="Web-{0AD4A681-F2E4-4192-8F9A-E429375E8A38}" dt="2020-02-14T08:33:11.281" v="33"/>
        <pc:sldMkLst>
          <pc:docMk/>
          <pc:sldMk cId="375348072" sldId="296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9:08:41.305" v="951"/>
        <pc:sldMkLst>
          <pc:docMk/>
          <pc:sldMk cId="1106575502" sldId="297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8:55:49.948" v="545"/>
        <pc:sldMkLst>
          <pc:docMk/>
          <pc:sldMk cId="104583623" sldId="298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8:55:37.948" v="537"/>
        <pc:sldMkLst>
          <pc:docMk/>
          <pc:sldMk cId="4146129267" sldId="299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8:46:00.591" v="396"/>
        <pc:sldMkLst>
          <pc:docMk/>
          <pc:sldMk cId="1523965560" sldId="300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8:45:23.575" v="384"/>
        <pc:sldMkLst>
          <pc:docMk/>
          <pc:sldMk cId="2506160025" sldId="301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8:44:59.997" v="375"/>
        <pc:sldMkLst>
          <pc:docMk/>
          <pc:sldMk cId="4095192339" sldId="302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8:37:03.780" v="140"/>
        <pc:sldMkLst>
          <pc:docMk/>
          <pc:sldMk cId="533254111" sldId="303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8:36:29.016" v="109"/>
        <pc:sldMkLst>
          <pc:docMk/>
          <pc:sldMk cId="3054184590" sldId="304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8:36:20.562" v="106"/>
        <pc:sldMkLst>
          <pc:docMk/>
          <pc:sldMk cId="50287343" sldId="305"/>
        </pc:sldMkLst>
      </pc:sldChg>
      <pc:sldChg chg="add replId">
        <pc:chgData name="Donachie Kim Maria" userId="S::kim.donachie_han.nl#ext#@hrnl.onmicrosoft.com::0762866d-a172-45d3-b266-287205426e49" providerId="AD" clId="Web-{0AD4A681-F2E4-4192-8F9A-E429375E8A38}" dt="2020-02-14T08:36:24.374" v="107"/>
        <pc:sldMkLst>
          <pc:docMk/>
          <pc:sldMk cId="503282891" sldId="305"/>
        </pc:sldMkLst>
      </pc:sldChg>
      <pc:sldChg chg="add del">
        <pc:chgData name="Donachie Kim Maria" userId="S::kim.donachie_han.nl#ext#@hrnl.onmicrosoft.com::0762866d-a172-45d3-b266-287205426e49" providerId="AD" clId="Web-{0AD4A681-F2E4-4192-8F9A-E429375E8A38}" dt="2020-02-14T08:34:31.906" v="97"/>
        <pc:sldMkLst>
          <pc:docMk/>
          <pc:sldMk cId="325377714" sldId="306"/>
        </pc:sldMkLst>
      </pc:sldChg>
      <pc:sldChg chg="addSp delSp modSp add replId">
        <pc:chgData name="Donachie Kim Maria" userId="S::kim.donachie_han.nl#ext#@hrnl.onmicrosoft.com::0762866d-a172-45d3-b266-287205426e49" providerId="AD" clId="Web-{0AD4A681-F2E4-4192-8F9A-E429375E8A38}" dt="2020-02-14T08:36:55.749" v="138"/>
        <pc:sldMkLst>
          <pc:docMk/>
          <pc:sldMk cId="4267466048" sldId="306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8:36:45.187" v="131" actId="20577"/>
          <ac:spMkLst>
            <pc:docMk/>
            <pc:sldMk cId="4267466048" sldId="306"/>
            <ac:spMk id="2" creationId="{293F48FB-616D-4B5C-8253-DDA9FDCB193C}"/>
          </ac:spMkLst>
        </pc:spChg>
        <pc:spChg chg="del mod">
          <ac:chgData name="Donachie Kim Maria" userId="S::kim.donachie_han.nl#ext#@hrnl.onmicrosoft.com::0762866d-a172-45d3-b266-287205426e49" providerId="AD" clId="Web-{0AD4A681-F2E4-4192-8F9A-E429375E8A38}" dt="2020-02-14T08:36:55.749" v="138"/>
          <ac:spMkLst>
            <pc:docMk/>
            <pc:sldMk cId="4267466048" sldId="306"/>
            <ac:spMk id="3" creationId="{717DE3E8-6862-43A3-B243-6569A6828D9B}"/>
          </ac:spMkLst>
        </pc:spChg>
        <pc:picChg chg="add">
          <ac:chgData name="Donachie Kim Maria" userId="S::kim.donachie_han.nl#ext#@hrnl.onmicrosoft.com::0762866d-a172-45d3-b266-287205426e49" providerId="AD" clId="Web-{0AD4A681-F2E4-4192-8F9A-E429375E8A38}" dt="2020-02-14T08:36:51.952" v="137"/>
          <ac:picMkLst>
            <pc:docMk/>
            <pc:sldMk cId="4267466048" sldId="306"/>
            <ac:picMk id="4" creationId="{66759372-1750-4A47-88EC-E4F79F138ADF}"/>
          </ac:picMkLst>
        </pc:picChg>
      </pc:sldChg>
      <pc:sldChg chg="modSp add ord replId">
        <pc:chgData name="Donachie Kim Maria" userId="S::kim.donachie_han.nl#ext#@hrnl.onmicrosoft.com::0762866d-a172-45d3-b266-287205426e49" providerId="AD" clId="Web-{0AD4A681-F2E4-4192-8F9A-E429375E8A38}" dt="2020-02-14T08:44:56.607" v="373"/>
        <pc:sldMkLst>
          <pc:docMk/>
          <pc:sldMk cId="2334925178" sldId="307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8:44:13.669" v="335" actId="20577"/>
          <ac:spMkLst>
            <pc:docMk/>
            <pc:sldMk cId="2334925178" sldId="307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0AD4A681-F2E4-4192-8F9A-E429375E8A38}" dt="2020-02-14T08:44:56.357" v="371" actId="20577"/>
          <ac:spMkLst>
            <pc:docMk/>
            <pc:sldMk cId="2334925178" sldId="307"/>
            <ac:spMk id="3" creationId="{717DE3E8-6862-43A3-B243-6569A6828D9B}"/>
          </ac:spMkLst>
        </pc:spChg>
      </pc:sldChg>
      <pc:sldChg chg="addSp modSp add replId">
        <pc:chgData name="Donachie Kim Maria" userId="S::kim.donachie_han.nl#ext#@hrnl.onmicrosoft.com::0762866d-a172-45d3-b266-287205426e49" providerId="AD" clId="Web-{0AD4A681-F2E4-4192-8F9A-E429375E8A38}" dt="2020-02-14T08:45:20.685" v="383"/>
        <pc:sldMkLst>
          <pc:docMk/>
          <pc:sldMk cId="2698105974" sldId="308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8:45:13.388" v="377" actId="20577"/>
          <ac:spMkLst>
            <pc:docMk/>
            <pc:sldMk cId="2698105974" sldId="308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0AD4A681-F2E4-4192-8F9A-E429375E8A38}" dt="2020-02-14T08:45:20.138" v="381" actId="20577"/>
          <ac:spMkLst>
            <pc:docMk/>
            <pc:sldMk cId="2698105974" sldId="308"/>
            <ac:spMk id="3" creationId="{717DE3E8-6862-43A3-B243-6569A6828D9B}"/>
          </ac:spMkLst>
        </pc:spChg>
        <pc:picChg chg="add">
          <ac:chgData name="Donachie Kim Maria" userId="S::kim.donachie_han.nl#ext#@hrnl.onmicrosoft.com::0762866d-a172-45d3-b266-287205426e49" providerId="AD" clId="Web-{0AD4A681-F2E4-4192-8F9A-E429375E8A38}" dt="2020-02-14T08:45:20.685" v="383"/>
          <ac:picMkLst>
            <pc:docMk/>
            <pc:sldMk cId="2698105974" sldId="308"/>
            <ac:picMk id="4" creationId="{0BB3BA83-2DE6-4F4F-B124-434F25C6CA14}"/>
          </ac:picMkLst>
        </pc:picChg>
      </pc:sldChg>
      <pc:sldChg chg="addSp delSp modSp add replId modNotes">
        <pc:chgData name="Donachie Kim Maria" userId="S::kim.donachie_han.nl#ext#@hrnl.onmicrosoft.com::0762866d-a172-45d3-b266-287205426e49" providerId="AD" clId="Web-{0AD4A681-F2E4-4192-8F9A-E429375E8A38}" dt="2020-02-14T08:51:05.933" v="453"/>
        <pc:sldMkLst>
          <pc:docMk/>
          <pc:sldMk cId="2215354367" sldId="309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8:45:31.435" v="386" actId="20577"/>
          <ac:spMkLst>
            <pc:docMk/>
            <pc:sldMk cId="2215354367" sldId="309"/>
            <ac:spMk id="2" creationId="{293F48FB-616D-4B5C-8253-DDA9FDCB193C}"/>
          </ac:spMkLst>
        </pc:spChg>
        <pc:picChg chg="del">
          <ac:chgData name="Donachie Kim Maria" userId="S::kim.donachie_han.nl#ext#@hrnl.onmicrosoft.com::0762866d-a172-45d3-b266-287205426e49" providerId="AD" clId="Web-{0AD4A681-F2E4-4192-8F9A-E429375E8A38}" dt="2020-02-14T08:45:32.716" v="389"/>
          <ac:picMkLst>
            <pc:docMk/>
            <pc:sldMk cId="2215354367" sldId="309"/>
            <ac:picMk id="4" creationId="{0BB3BA83-2DE6-4F4F-B124-434F25C6CA14}"/>
          </ac:picMkLst>
        </pc:picChg>
        <pc:picChg chg="add mod">
          <ac:chgData name="Donachie Kim Maria" userId="S::kim.donachie_han.nl#ext#@hrnl.onmicrosoft.com::0762866d-a172-45d3-b266-287205426e49" providerId="AD" clId="Web-{0AD4A681-F2E4-4192-8F9A-E429375E8A38}" dt="2020-02-14T08:45:54.450" v="394" actId="1076"/>
          <ac:picMkLst>
            <pc:docMk/>
            <pc:sldMk cId="2215354367" sldId="309"/>
            <ac:picMk id="5" creationId="{44D53526-E51F-4704-8946-E26F696BFF31}"/>
          </ac:picMkLst>
        </pc:picChg>
        <pc:picChg chg="add mod">
          <ac:chgData name="Donachie Kim Maria" userId="S::kim.donachie_han.nl#ext#@hrnl.onmicrosoft.com::0762866d-a172-45d3-b266-287205426e49" providerId="AD" clId="Web-{0AD4A681-F2E4-4192-8F9A-E429375E8A38}" dt="2020-02-14T08:45:53.624" v="393" actId="1076"/>
          <ac:picMkLst>
            <pc:docMk/>
            <pc:sldMk cId="2215354367" sldId="309"/>
            <ac:picMk id="6" creationId="{EAC57BDA-2A49-4098-B624-8CE703903992}"/>
          </ac:picMkLst>
        </pc:picChg>
      </pc:sldChg>
      <pc:sldChg chg="addSp delSp modSp add replId modNotes">
        <pc:chgData name="Donachie Kim Maria" userId="S::kim.donachie_han.nl#ext#@hrnl.onmicrosoft.com::0762866d-a172-45d3-b266-287205426e49" providerId="AD" clId="Web-{0AD4A681-F2E4-4192-8F9A-E429375E8A38}" dt="2020-02-14T08:58:32.244" v="615"/>
        <pc:sldMkLst>
          <pc:docMk/>
          <pc:sldMk cId="1161853644" sldId="310"/>
        </pc:sldMkLst>
        <pc:spChg chg="add del mod">
          <ac:chgData name="Donachie Kim Maria" userId="S::kim.donachie_han.nl#ext#@hrnl.onmicrosoft.com::0762866d-a172-45d3-b266-287205426e49" providerId="AD" clId="Web-{0AD4A681-F2E4-4192-8F9A-E429375E8A38}" dt="2020-02-14T08:58:32.244" v="615"/>
          <ac:spMkLst>
            <pc:docMk/>
            <pc:sldMk cId="1161853644" sldId="310"/>
            <ac:spMk id="8" creationId="{3EA8EC55-E681-48AD-B227-2B20940A323A}"/>
          </ac:spMkLst>
        </pc:spChg>
        <pc:picChg chg="add mod">
          <ac:chgData name="Donachie Kim Maria" userId="S::kim.donachie_han.nl#ext#@hrnl.onmicrosoft.com::0762866d-a172-45d3-b266-287205426e49" providerId="AD" clId="Web-{0AD4A681-F2E4-4192-8F9A-E429375E8A38}" dt="2020-02-14T08:51:49.527" v="459" actId="1076"/>
          <ac:picMkLst>
            <pc:docMk/>
            <pc:sldMk cId="1161853644" sldId="310"/>
            <ac:picMk id="4" creationId="{3B4101CA-BA7C-43EC-82BA-789E7E2937B0}"/>
          </ac:picMkLst>
        </pc:picChg>
        <pc:picChg chg="del">
          <ac:chgData name="Donachie Kim Maria" userId="S::kim.donachie_han.nl#ext#@hrnl.onmicrosoft.com::0762866d-a172-45d3-b266-287205426e49" providerId="AD" clId="Web-{0AD4A681-F2E4-4192-8F9A-E429375E8A38}" dt="2020-02-14T08:51:07.449" v="454"/>
          <ac:picMkLst>
            <pc:docMk/>
            <pc:sldMk cId="1161853644" sldId="310"/>
            <ac:picMk id="5" creationId="{44D53526-E51F-4704-8946-E26F696BFF31}"/>
          </ac:picMkLst>
        </pc:picChg>
        <pc:picChg chg="del">
          <ac:chgData name="Donachie Kim Maria" userId="S::kim.donachie_han.nl#ext#@hrnl.onmicrosoft.com::0762866d-a172-45d3-b266-287205426e49" providerId="AD" clId="Web-{0AD4A681-F2E4-4192-8F9A-E429375E8A38}" dt="2020-02-14T08:51:08.918" v="455"/>
          <ac:picMkLst>
            <pc:docMk/>
            <pc:sldMk cId="1161853644" sldId="310"/>
            <ac:picMk id="6" creationId="{EAC57BDA-2A49-4098-B624-8CE703903992}"/>
          </ac:picMkLst>
        </pc:picChg>
      </pc:sldChg>
      <pc:sldChg chg="delSp modSp add del replId">
        <pc:chgData name="Donachie Kim Maria" userId="S::kim.donachie_han.nl#ext#@hrnl.onmicrosoft.com::0762866d-a172-45d3-b266-287205426e49" providerId="AD" clId="Web-{0AD4A681-F2E4-4192-8F9A-E429375E8A38}" dt="2020-02-14T09:08:39.836" v="950"/>
        <pc:sldMkLst>
          <pc:docMk/>
          <pc:sldMk cId="1399257973" sldId="311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8:55:59.182" v="561" actId="20577"/>
          <ac:spMkLst>
            <pc:docMk/>
            <pc:sldMk cId="1399257973" sldId="311"/>
            <ac:spMk id="2" creationId="{293F48FB-616D-4B5C-8253-DDA9FDCB193C}"/>
          </ac:spMkLst>
        </pc:spChg>
        <pc:picChg chg="del">
          <ac:chgData name="Donachie Kim Maria" userId="S::kim.donachie_han.nl#ext#@hrnl.onmicrosoft.com::0762866d-a172-45d3-b266-287205426e49" providerId="AD" clId="Web-{0AD4A681-F2E4-4192-8F9A-E429375E8A38}" dt="2020-02-14T08:56:00.354" v="564"/>
          <ac:picMkLst>
            <pc:docMk/>
            <pc:sldMk cId="1399257973" sldId="311"/>
            <ac:picMk id="4" creationId="{3B4101CA-BA7C-43EC-82BA-789E7E2937B0}"/>
          </ac:picMkLst>
        </pc:picChg>
      </pc:sldChg>
      <pc:sldChg chg="addSp modSp add ord replId">
        <pc:chgData name="Donachie Kim Maria" userId="S::kim.donachie_han.nl#ext#@hrnl.onmicrosoft.com::0762866d-a172-45d3-b266-287205426e49" providerId="AD" clId="Web-{0AD4A681-F2E4-4192-8F9A-E429375E8A38}" dt="2020-02-14T09:00:13.103" v="693" actId="20577"/>
        <pc:sldMkLst>
          <pc:docMk/>
          <pc:sldMk cId="1108110550" sldId="312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8:58:50.119" v="628" actId="20577"/>
          <ac:spMkLst>
            <pc:docMk/>
            <pc:sldMk cId="1108110550" sldId="312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0AD4A681-F2E4-4192-8F9A-E429375E8A38}" dt="2020-02-14T09:00:13.103" v="693" actId="20577"/>
          <ac:spMkLst>
            <pc:docMk/>
            <pc:sldMk cId="1108110550" sldId="312"/>
            <ac:spMk id="3" creationId="{717DE3E8-6862-43A3-B243-6569A6828D9B}"/>
          </ac:spMkLst>
        </pc:spChg>
        <pc:picChg chg="add mod">
          <ac:chgData name="Donachie Kim Maria" userId="S::kim.donachie_han.nl#ext#@hrnl.onmicrosoft.com::0762866d-a172-45d3-b266-287205426e49" providerId="AD" clId="Web-{0AD4A681-F2E4-4192-8F9A-E429375E8A38}" dt="2020-02-14T08:59:54.432" v="638" actId="1076"/>
          <ac:picMkLst>
            <pc:docMk/>
            <pc:sldMk cId="1108110550" sldId="312"/>
            <ac:picMk id="4" creationId="{4139BF42-DB32-4DEF-8343-89026C44507B}"/>
          </ac:picMkLst>
        </pc:picChg>
      </pc:sldChg>
      <pc:sldChg chg="add replId">
        <pc:chgData name="Donachie Kim Maria" userId="S::kim.donachie_han.nl#ext#@hrnl.onmicrosoft.com::0762866d-a172-45d3-b266-287205426e49" providerId="AD" clId="Web-{0AD4A681-F2E4-4192-8F9A-E429375E8A38}" dt="2020-02-14T08:56:55.776" v="608"/>
        <pc:sldMkLst>
          <pc:docMk/>
          <pc:sldMk cId="1300340401" sldId="313"/>
        </pc:sldMkLst>
      </pc:sldChg>
      <pc:sldChg chg="delSp modSp add replId">
        <pc:chgData name="Donachie Kim Maria" userId="S::kim.donachie_han.nl#ext#@hrnl.onmicrosoft.com::0762866d-a172-45d3-b266-287205426e49" providerId="AD" clId="Web-{0AD4A681-F2E4-4192-8F9A-E429375E8A38}" dt="2020-02-14T09:01:07.150" v="787" actId="20577"/>
        <pc:sldMkLst>
          <pc:docMk/>
          <pc:sldMk cId="2406199794" sldId="314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9:00:25.197" v="716" actId="20577"/>
          <ac:spMkLst>
            <pc:docMk/>
            <pc:sldMk cId="2406199794" sldId="314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0AD4A681-F2E4-4192-8F9A-E429375E8A38}" dt="2020-02-14T09:01:07.150" v="787" actId="20577"/>
          <ac:spMkLst>
            <pc:docMk/>
            <pc:sldMk cId="2406199794" sldId="314"/>
            <ac:spMk id="3" creationId="{717DE3E8-6862-43A3-B243-6569A6828D9B}"/>
          </ac:spMkLst>
        </pc:spChg>
        <pc:picChg chg="del">
          <ac:chgData name="Donachie Kim Maria" userId="S::kim.donachie_han.nl#ext#@hrnl.onmicrosoft.com::0762866d-a172-45d3-b266-287205426e49" providerId="AD" clId="Web-{0AD4A681-F2E4-4192-8F9A-E429375E8A38}" dt="2020-02-14T09:00:43.869" v="735"/>
          <ac:picMkLst>
            <pc:docMk/>
            <pc:sldMk cId="2406199794" sldId="314"/>
            <ac:picMk id="4" creationId="{4139BF42-DB32-4DEF-8343-89026C44507B}"/>
          </ac:picMkLst>
        </pc:picChg>
      </pc:sldChg>
      <pc:sldChg chg="addSp modSp add replId">
        <pc:chgData name="Donachie Kim Maria" userId="S::kim.donachie_han.nl#ext#@hrnl.onmicrosoft.com::0762866d-a172-45d3-b266-287205426e49" providerId="AD" clId="Web-{0AD4A681-F2E4-4192-8F9A-E429375E8A38}" dt="2020-02-14T09:03:20.478" v="851" actId="20577"/>
        <pc:sldMkLst>
          <pc:docMk/>
          <pc:sldMk cId="2923765094" sldId="315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9:02:27.806" v="809" actId="20577"/>
          <ac:spMkLst>
            <pc:docMk/>
            <pc:sldMk cId="2923765094" sldId="315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0AD4A681-F2E4-4192-8F9A-E429375E8A38}" dt="2020-02-14T09:03:15.151" v="844" actId="1076"/>
          <ac:spMkLst>
            <pc:docMk/>
            <pc:sldMk cId="2923765094" sldId="315"/>
            <ac:spMk id="3" creationId="{717DE3E8-6862-43A3-B243-6569A6828D9B}"/>
          </ac:spMkLst>
        </pc:spChg>
        <pc:spChg chg="add mod">
          <ac:chgData name="Donachie Kim Maria" userId="S::kim.donachie_han.nl#ext#@hrnl.onmicrosoft.com::0762866d-a172-45d3-b266-287205426e49" providerId="AD" clId="Web-{0AD4A681-F2E4-4192-8F9A-E429375E8A38}" dt="2020-02-14T09:03:20.478" v="851" actId="20577"/>
          <ac:spMkLst>
            <pc:docMk/>
            <pc:sldMk cId="2923765094" sldId="315"/>
            <ac:spMk id="6" creationId="{46EA1C1C-FAFD-4B36-9F7B-4F8FB72D39D3}"/>
          </ac:spMkLst>
        </pc:spChg>
        <pc:picChg chg="add mod">
          <ac:chgData name="Donachie Kim Maria" userId="S::kim.donachie_han.nl#ext#@hrnl.onmicrosoft.com::0762866d-a172-45d3-b266-287205426e49" providerId="AD" clId="Web-{0AD4A681-F2E4-4192-8F9A-E429375E8A38}" dt="2020-02-14T09:02:34.962" v="813" actId="1076"/>
          <ac:picMkLst>
            <pc:docMk/>
            <pc:sldMk cId="2923765094" sldId="315"/>
            <ac:picMk id="4" creationId="{9EF4CFAB-E76B-4A71-A42E-470CF357C3A3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0AD4A681-F2E4-4192-8F9A-E429375E8A38}" dt="2020-02-14T09:05:10.274" v="875" actId="20577"/>
        <pc:sldMkLst>
          <pc:docMk/>
          <pc:sldMk cId="778723241" sldId="316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9:05:10.274" v="875" actId="20577"/>
          <ac:spMkLst>
            <pc:docMk/>
            <pc:sldMk cId="778723241" sldId="316"/>
            <ac:spMk id="6" creationId="{46EA1C1C-FAFD-4B36-9F7B-4F8FB72D39D3}"/>
          </ac:spMkLst>
        </pc:spChg>
        <pc:picChg chg="del">
          <ac:chgData name="Donachie Kim Maria" userId="S::kim.donachie_han.nl#ext#@hrnl.onmicrosoft.com::0762866d-a172-45d3-b266-287205426e49" providerId="AD" clId="Web-{0AD4A681-F2E4-4192-8F9A-E429375E8A38}" dt="2020-02-14T09:04:05.165" v="854"/>
          <ac:picMkLst>
            <pc:docMk/>
            <pc:sldMk cId="778723241" sldId="316"/>
            <ac:picMk id="4" creationId="{9EF4CFAB-E76B-4A71-A42E-470CF357C3A3}"/>
          </ac:picMkLst>
        </pc:picChg>
        <pc:picChg chg="add mod ord">
          <ac:chgData name="Donachie Kim Maria" userId="S::kim.donachie_han.nl#ext#@hrnl.onmicrosoft.com::0762866d-a172-45d3-b266-287205426e49" providerId="AD" clId="Web-{0AD4A681-F2E4-4192-8F9A-E429375E8A38}" dt="2020-02-14T09:04:55.884" v="866"/>
          <ac:picMkLst>
            <pc:docMk/>
            <pc:sldMk cId="778723241" sldId="316"/>
            <ac:picMk id="5" creationId="{531B0F69-9A8A-42E2-A12D-D9EEB90AA15D}"/>
          </ac:picMkLst>
        </pc:picChg>
      </pc:sldChg>
      <pc:sldChg chg="addSp delSp modSp add replId">
        <pc:chgData name="Donachie Kim Maria" userId="S::kim.donachie_han.nl#ext#@hrnl.onmicrosoft.com::0762866d-a172-45d3-b266-287205426e49" providerId="AD" clId="Web-{0AD4A681-F2E4-4192-8F9A-E429375E8A38}" dt="2020-02-14T09:06:35.368" v="907" actId="14100"/>
        <pc:sldMkLst>
          <pc:docMk/>
          <pc:sldMk cId="1031691697" sldId="317"/>
        </pc:sldMkLst>
        <pc:spChg chg="del">
          <ac:chgData name="Donachie Kim Maria" userId="S::kim.donachie_han.nl#ext#@hrnl.onmicrosoft.com::0762866d-a172-45d3-b266-287205426e49" providerId="AD" clId="Web-{0AD4A681-F2E4-4192-8F9A-E429375E8A38}" dt="2020-02-14T09:05:32.774" v="879"/>
          <ac:spMkLst>
            <pc:docMk/>
            <pc:sldMk cId="1031691697" sldId="317"/>
            <ac:spMk id="6" creationId="{46EA1C1C-FAFD-4B36-9F7B-4F8FB72D39D3}"/>
          </ac:spMkLst>
        </pc:spChg>
        <pc:spChg chg="add mod">
          <ac:chgData name="Donachie Kim Maria" userId="S::kim.donachie_han.nl#ext#@hrnl.onmicrosoft.com::0762866d-a172-45d3-b266-287205426e49" providerId="AD" clId="Web-{0AD4A681-F2E4-4192-8F9A-E429375E8A38}" dt="2020-02-14T09:06:30.930" v="904" actId="20577"/>
          <ac:spMkLst>
            <pc:docMk/>
            <pc:sldMk cId="1031691697" sldId="317"/>
            <ac:spMk id="12" creationId="{434CAB12-77B9-4564-AA6D-4A34D54F5657}"/>
          </ac:spMkLst>
        </pc:spChg>
        <pc:picChg chg="add del mod">
          <ac:chgData name="Donachie Kim Maria" userId="S::kim.donachie_han.nl#ext#@hrnl.onmicrosoft.com::0762866d-a172-45d3-b266-287205426e49" providerId="AD" clId="Web-{0AD4A681-F2E4-4192-8F9A-E429375E8A38}" dt="2020-02-14T09:05:40.352" v="883"/>
          <ac:picMkLst>
            <pc:docMk/>
            <pc:sldMk cId="1031691697" sldId="317"/>
            <ac:picMk id="4" creationId="{C064AB37-58AF-43AE-AF11-2AB6FCB72C6C}"/>
          </ac:picMkLst>
        </pc:picChg>
        <pc:picChg chg="del">
          <ac:chgData name="Donachie Kim Maria" userId="S::kim.donachie_han.nl#ext#@hrnl.onmicrosoft.com::0762866d-a172-45d3-b266-287205426e49" providerId="AD" clId="Web-{0AD4A681-F2E4-4192-8F9A-E429375E8A38}" dt="2020-02-14T09:05:34.290" v="880"/>
          <ac:picMkLst>
            <pc:docMk/>
            <pc:sldMk cId="1031691697" sldId="317"/>
            <ac:picMk id="5" creationId="{531B0F69-9A8A-42E2-A12D-D9EEB90AA15D}"/>
          </ac:picMkLst>
        </pc:picChg>
        <pc:picChg chg="add mod">
          <ac:chgData name="Donachie Kim Maria" userId="S::kim.donachie_han.nl#ext#@hrnl.onmicrosoft.com::0762866d-a172-45d3-b266-287205426e49" providerId="AD" clId="Web-{0AD4A681-F2E4-4192-8F9A-E429375E8A38}" dt="2020-02-14T09:06:35.368" v="907" actId="14100"/>
          <ac:picMkLst>
            <pc:docMk/>
            <pc:sldMk cId="1031691697" sldId="317"/>
            <ac:picMk id="8" creationId="{5A8CC03A-453A-42F6-9D2A-378107FB31A3}"/>
          </ac:picMkLst>
        </pc:picChg>
      </pc:sldChg>
      <pc:sldChg chg="modSp add replId">
        <pc:chgData name="Donachie Kim Maria" userId="S::kim.donachie_han.nl#ext#@hrnl.onmicrosoft.com::0762866d-a172-45d3-b266-287205426e49" providerId="AD" clId="Web-{0AD4A681-F2E4-4192-8F9A-E429375E8A38}" dt="2020-02-14T09:08:37.039" v="948" actId="20577"/>
        <pc:sldMkLst>
          <pc:docMk/>
          <pc:sldMk cId="1158433779" sldId="318"/>
        </pc:sldMkLst>
        <pc:spChg chg="mod">
          <ac:chgData name="Donachie Kim Maria" userId="S::kim.donachie_han.nl#ext#@hrnl.onmicrosoft.com::0762866d-a172-45d3-b266-287205426e49" providerId="AD" clId="Web-{0AD4A681-F2E4-4192-8F9A-E429375E8A38}" dt="2020-02-14T09:07:51.058" v="913" actId="20577"/>
          <ac:spMkLst>
            <pc:docMk/>
            <pc:sldMk cId="1158433779" sldId="318"/>
            <ac:spMk id="2" creationId="{293F48FB-616D-4B5C-8253-DDA9FDCB193C}"/>
          </ac:spMkLst>
        </pc:spChg>
        <pc:spChg chg="mod">
          <ac:chgData name="Donachie Kim Maria" userId="S::kim.donachie_han.nl#ext#@hrnl.onmicrosoft.com::0762866d-a172-45d3-b266-287205426e49" providerId="AD" clId="Web-{0AD4A681-F2E4-4192-8F9A-E429375E8A38}" dt="2020-02-14T09:08:37.039" v="948" actId="20577"/>
          <ac:spMkLst>
            <pc:docMk/>
            <pc:sldMk cId="1158433779" sldId="318"/>
            <ac:spMk id="3" creationId="{717DE3E8-6862-43A3-B243-6569A6828D9B}"/>
          </ac:spMkLst>
        </pc:spChg>
      </pc:sldChg>
      <pc:sldMasterChg chg="add addSldLayout">
        <pc:chgData name="Donachie Kim Maria" userId="S::kim.donachie_han.nl#ext#@hrnl.onmicrosoft.com::0762866d-a172-45d3-b266-287205426e49" providerId="AD" clId="Web-{0AD4A681-F2E4-4192-8F9A-E429375E8A38}" dt="2020-02-14T08:33:08.609" v="15"/>
        <pc:sldMasterMkLst>
          <pc:docMk/>
          <pc:sldMasterMk cId="1810395058" sldId="2147483660"/>
        </pc:sldMasterMkLst>
        <pc:sldLayoutChg chg="add">
          <pc:chgData name="Donachie Kim Maria" userId="S::kim.donachie_han.nl#ext#@hrnl.onmicrosoft.com::0762866d-a172-45d3-b266-287205426e49" providerId="AD" clId="Web-{0AD4A681-F2E4-4192-8F9A-E429375E8A38}" dt="2020-02-14T08:33:08.609" v="15"/>
          <pc:sldLayoutMkLst>
            <pc:docMk/>
            <pc:sldMasterMk cId="1810395058" sldId="2147483660"/>
            <pc:sldLayoutMk cId="679728662" sldId="2147483663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8.609" v="15"/>
          <pc:sldLayoutMkLst>
            <pc:docMk/>
            <pc:sldMasterMk cId="1810395058" sldId="2147483660"/>
            <pc:sldLayoutMk cId="483566350" sldId="2147483664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8.609" v="15"/>
          <pc:sldLayoutMkLst>
            <pc:docMk/>
            <pc:sldMasterMk cId="1810395058" sldId="2147483660"/>
            <pc:sldLayoutMk cId="2119393779" sldId="2147483666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8.609" v="15"/>
          <pc:sldLayoutMkLst>
            <pc:docMk/>
            <pc:sldMasterMk cId="1810395058" sldId="2147483660"/>
            <pc:sldLayoutMk cId="721742890" sldId="2147483667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8.609" v="15"/>
          <pc:sldLayoutMkLst>
            <pc:docMk/>
            <pc:sldMasterMk cId="1810395058" sldId="2147483660"/>
            <pc:sldLayoutMk cId="111172274" sldId="2147483668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8.609" v="15"/>
          <pc:sldLayoutMkLst>
            <pc:docMk/>
            <pc:sldMasterMk cId="1810395058" sldId="2147483660"/>
            <pc:sldLayoutMk cId="1073117449" sldId="2147483669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8.609" v="15"/>
          <pc:sldLayoutMkLst>
            <pc:docMk/>
            <pc:sldMasterMk cId="1810395058" sldId="2147483660"/>
            <pc:sldLayoutMk cId="2754064748" sldId="2147483670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8.609" v="15"/>
          <pc:sldLayoutMkLst>
            <pc:docMk/>
            <pc:sldMasterMk cId="1810395058" sldId="2147483660"/>
            <pc:sldLayoutMk cId="314858964" sldId="2147483671"/>
          </pc:sldLayoutMkLst>
        </pc:sldLayoutChg>
      </pc:sldMasterChg>
      <pc:sldMasterChg chg="add addSldLayout">
        <pc:chgData name="Donachie Kim Maria" userId="S::kim.donachie_han.nl#ext#@hrnl.onmicrosoft.com::0762866d-a172-45d3-b266-287205426e49" providerId="AD" clId="Web-{0AD4A681-F2E4-4192-8F9A-E429375E8A38}" dt="2020-02-14T08:33:06.250" v="0"/>
        <pc:sldMasterMkLst>
          <pc:docMk/>
          <pc:sldMasterMk cId="1910743957" sldId="2147483672"/>
        </pc:sldMasterMkLst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708754216" sldId="2147483673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622910026" sldId="2147483674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1782447257" sldId="2147483675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3323908709" sldId="2147483676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3526790412" sldId="2147483677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3247587591" sldId="2147483678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4109170150" sldId="2147483679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240084265" sldId="2147483680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3264008399" sldId="2147483681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1411499653" sldId="2147483682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4219813129" sldId="2147483683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3007049741" sldId="2147483684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1471181580" sldId="2147483685"/>
          </pc:sldLayoutMkLst>
        </pc:sldLayoutChg>
        <pc:sldLayoutChg chg="add">
          <pc:chgData name="Donachie Kim Maria" userId="S::kim.donachie_han.nl#ext#@hrnl.onmicrosoft.com::0762866d-a172-45d3-b266-287205426e49" providerId="AD" clId="Web-{0AD4A681-F2E4-4192-8F9A-E429375E8A38}" dt="2020-02-14T08:33:06.250" v="0"/>
          <pc:sldLayoutMkLst>
            <pc:docMk/>
            <pc:sldMasterMk cId="1910743957" sldId="2147483672"/>
            <pc:sldLayoutMk cId="3688777398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B80F5-087B-455F-A42E-6F9B61241664}" type="datetimeFigureOut">
              <a:rPr lang="nl-NL"/>
              <a:t>14-7-2020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ED9EB-9F9D-468B-8FBB-73141681A443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9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hier en voeg de afbeelding in, klik vervolgens 'reset' of 'opnieuw instellen' in het menu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622" y="4484914"/>
            <a:ext cx="5876351" cy="1120798"/>
          </a:xfrm>
        </p:spPr>
        <p:txBody>
          <a:bodyPr tIns="0" anchor="b">
            <a:noAutofit/>
          </a:bodyPr>
          <a:lstStyle>
            <a:lvl1pPr algn="l">
              <a:defRPr lang="nl-NL" sz="2100" b="1" kern="1200" cap="all" spc="-4" baseline="0" smtClean="0">
                <a:solidFill>
                  <a:schemeClr val="tx2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6622" y="5654426"/>
            <a:ext cx="5876351" cy="760888"/>
          </a:xfrm>
        </p:spPr>
        <p:txBody>
          <a:bodyPr lIns="0" tIns="0" rIns="0" bIns="0"/>
          <a:lstStyle>
            <a:lvl1pPr marL="0" indent="0" algn="l">
              <a:buNone/>
              <a:defRPr lang="nl-NL" sz="1400" kern="1200" spc="-4" dirty="0" smtClean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22539" y="2260840"/>
            <a:ext cx="2159000" cy="12080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nl-NL" sz="1000" kern="1200" dirty="0">
                <a:solidFill>
                  <a:srgbClr val="FFFFFF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8522539" y="1103087"/>
            <a:ext cx="2159000" cy="772229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nl-NL" sz="1000" i="1" kern="1200" dirty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/>
              <a:t>Versie/Datum</a:t>
            </a:r>
          </a:p>
        </p:txBody>
      </p:sp>
    </p:spTree>
    <p:extLst>
      <p:ext uri="{BB962C8B-B14F-4D97-AF65-F5344CB8AC3E}">
        <p14:creationId xmlns:p14="http://schemas.microsoft.com/office/powerpoint/2010/main" val="7087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1" y="1314353"/>
            <a:ext cx="7114540" cy="331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fld id="{1E667E16-CDB6-4A62-A09D-4FE812EDDF59}" type="datetime1">
              <a:rPr lang="en-US" smtClean="0"/>
              <a:pPr marL="9525">
                <a:lnSpc>
                  <a:spcPts val="1151"/>
                </a:lnSpc>
              </a:pPr>
              <a:t>7/14/2020</a:t>
            </a:fld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r>
              <a:rPr lang="nl-NL"/>
              <a:t>Week 1 Introductie: Wat is kanker?</a:t>
            </a:r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29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19050">
              <a:lnSpc>
                <a:spcPts val="1069"/>
              </a:lnSpc>
            </a:pPr>
            <a:fld id="{68BC35B1-DB37-4D69-B23B-4C9E9B475BB5}" type="slidenum">
              <a:rPr lang="en-GB" smtClean="0"/>
              <a:pPr marL="19050">
                <a:lnSpc>
                  <a:spcPts val="1069"/>
                </a:lnSpc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1" y="1314353"/>
            <a:ext cx="7114540" cy="331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196454" indent="-196454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402431" indent="-205979">
              <a:lnSpc>
                <a:spcPct val="133000"/>
              </a:lnSpc>
              <a:defRPr/>
            </a:lvl3pPr>
            <a:lvl4pPr marL="609600" indent="-207169">
              <a:lnSpc>
                <a:spcPct val="133000"/>
              </a:lnSpc>
              <a:defRPr/>
            </a:lvl4pPr>
            <a:lvl5pPr marL="870347" indent="-191691">
              <a:lnSpc>
                <a:spcPct val="133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fld id="{619410BA-3935-4966-91F1-51FB5FA5FE59}" type="datetime1">
              <a:rPr lang="en-US" smtClean="0"/>
              <a:pPr marL="9525">
                <a:lnSpc>
                  <a:spcPts val="1151"/>
                </a:lnSpc>
              </a:pPr>
              <a:t>7/14/2020</a:t>
            </a:fld>
            <a:endParaRPr lang="en-US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r>
              <a:rPr lang="nl-NL"/>
              <a:t>Week 1 Introductie: Wat is kanker?</a:t>
            </a:r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29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19050">
              <a:lnSpc>
                <a:spcPts val="1069"/>
              </a:lnSpc>
            </a:pPr>
            <a:fld id="{68BC35B1-DB37-4D69-B23B-4C9E9B475BB5}" type="slidenum">
              <a:rPr lang="en-GB" smtClean="0"/>
              <a:pPr marL="19050">
                <a:lnSpc>
                  <a:spcPts val="1069"/>
                </a:lnSpc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1" y="1314353"/>
            <a:ext cx="7114540" cy="3318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fld id="{7D3AC4A5-9858-4498-83BA-00D72EC85155}" type="datetime1">
              <a:rPr lang="en-US" smtClean="0"/>
              <a:pPr marL="9525">
                <a:lnSpc>
                  <a:spcPts val="1151"/>
                </a:lnSpc>
              </a:pPr>
              <a:t>7/14/2020</a:t>
            </a:fld>
            <a:endParaRPr lang="en-US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r>
              <a:rPr lang="nl-NL"/>
              <a:t>Week 1 Introductie: Wat is kanker?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29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19050">
              <a:lnSpc>
                <a:spcPts val="1069"/>
              </a:lnSpc>
            </a:pPr>
            <a:fld id="{68BC35B1-DB37-4D69-B23B-4C9E9B475BB5}" type="slidenum">
              <a:rPr lang="en-GB" smtClean="0"/>
              <a:pPr marL="19050">
                <a:lnSpc>
                  <a:spcPts val="1069"/>
                </a:lnSpc>
              </a:pPr>
              <a:t>‹nr.›</a:t>
            </a:fld>
            <a:endParaRPr lang="en-GB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object -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1" y="1314353"/>
            <a:ext cx="7114540" cy="3318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196454" indent="-196454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402431" indent="-205979">
              <a:lnSpc>
                <a:spcPct val="133000"/>
              </a:lnSpc>
              <a:defRPr/>
            </a:lvl3pPr>
            <a:lvl4pPr marL="609600" indent="-207169">
              <a:lnSpc>
                <a:spcPct val="133000"/>
              </a:lnSpc>
              <a:defRPr/>
            </a:lvl4pPr>
            <a:lvl5pPr marL="870347" indent="-191691">
              <a:lnSpc>
                <a:spcPct val="133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fld id="{14EBB73C-BD34-4CF3-860C-240292D1A1CA}" type="datetime1">
              <a:rPr lang="en-US" smtClean="0"/>
              <a:pPr marL="9525">
                <a:lnSpc>
                  <a:spcPts val="1151"/>
                </a:lnSpc>
              </a:pPr>
              <a:t>7/14/2020</a:t>
            </a:fld>
            <a:endParaRPr lang="en-US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r>
              <a:rPr lang="nl-NL"/>
              <a:t>Week 1 Introductie: Wat is kanker?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29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19050">
              <a:lnSpc>
                <a:spcPts val="1069"/>
              </a:lnSpc>
            </a:pPr>
            <a:fld id="{68BC35B1-DB37-4D69-B23B-4C9E9B475BB5}" type="slidenum">
              <a:rPr lang="en-GB" smtClean="0"/>
              <a:pPr marL="19050">
                <a:lnSpc>
                  <a:spcPts val="1069"/>
                </a:lnSpc>
              </a:pPr>
              <a:t>‹nr.›</a:t>
            </a:fld>
            <a:endParaRPr lang="en-GB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 -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6096596" cy="5080494"/>
          </a:xfrm>
          <a:custGeom>
            <a:avLst/>
            <a:gdLst>
              <a:gd name="connsiteX0" fmla="*/ 0 w 6096596"/>
              <a:gd name="connsiteY0" fmla="*/ 0 h 5080494"/>
              <a:gd name="connsiteX1" fmla="*/ 6096596 w 6096596"/>
              <a:gd name="connsiteY1" fmla="*/ 0 h 5080494"/>
              <a:gd name="connsiteX2" fmla="*/ 5908637 w 6096596"/>
              <a:gd name="connsiteY2" fmla="*/ 4479966 h 5080494"/>
              <a:gd name="connsiteX3" fmla="*/ 10 w 6096596"/>
              <a:gd name="connsiteY3" fmla="*/ 5080494 h 5080494"/>
              <a:gd name="connsiteX4" fmla="*/ 0 w 6096596"/>
              <a:gd name="connsiteY4" fmla="*/ 5080494 h 508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596" h="5080494">
                <a:moveTo>
                  <a:pt x="0" y="0"/>
                </a:moveTo>
                <a:lnTo>
                  <a:pt x="6096596" y="0"/>
                </a:lnTo>
                <a:lnTo>
                  <a:pt x="5908637" y="4479966"/>
                </a:lnTo>
                <a:lnTo>
                  <a:pt x="10" y="5080494"/>
                </a:lnTo>
                <a:lnTo>
                  <a:pt x="0" y="508049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3559" y="1124500"/>
            <a:ext cx="4091304" cy="290336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3559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1500" kern="1200" spc="-4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196454" indent="-196454">
              <a:lnSpc>
                <a:spcPct val="133000"/>
              </a:lnSpc>
              <a:buFont typeface="Arial" panose="020B0604020202020204" pitchFamily="34" charset="0"/>
              <a:buChar char="•"/>
              <a:defRPr lang="nl-NL" sz="1500" kern="1200" spc="-4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402431" indent="-205979">
              <a:lnSpc>
                <a:spcPct val="133000"/>
              </a:lnSpc>
              <a:defRPr lang="nl-NL" sz="1500" kern="1200" spc="-4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609600" indent="-207169">
              <a:lnSpc>
                <a:spcPct val="133000"/>
              </a:lnSpc>
              <a:defRPr lang="nl-NL" sz="1500" kern="1200" spc="-4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870347" indent="-191691">
              <a:lnSpc>
                <a:spcPct val="133000"/>
              </a:lnSpc>
              <a:defRPr lang="nl-NL" sz="1500" kern="1200" spc="-4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object 3"/>
          <p:cNvSpPr/>
          <p:nvPr userDrawn="1"/>
        </p:nvSpPr>
        <p:spPr>
          <a:xfrm>
            <a:off x="1" y="4674059"/>
            <a:ext cx="6299835" cy="2184400"/>
          </a:xfrm>
          <a:custGeom>
            <a:avLst/>
            <a:gdLst/>
            <a:ahLst/>
            <a:cxnLst/>
            <a:rect l="l" t="t" r="r" b="b"/>
            <a:pathLst>
              <a:path w="6299835" h="2184400">
                <a:moveTo>
                  <a:pt x="5893371" y="0"/>
                </a:moveTo>
                <a:lnTo>
                  <a:pt x="0" y="609663"/>
                </a:lnTo>
                <a:lnTo>
                  <a:pt x="0" y="2183942"/>
                </a:lnTo>
                <a:lnTo>
                  <a:pt x="6299809" y="2183942"/>
                </a:lnTo>
                <a:lnTo>
                  <a:pt x="589337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13" name="Afbeelding 12" descr="HHS_NL_groen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fbeelding links -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2"/>
          </p:nvPr>
        </p:nvSpPr>
        <p:spPr>
          <a:xfrm>
            <a:off x="-7620" y="0"/>
            <a:ext cx="5913120" cy="6858000"/>
          </a:xfrm>
          <a:custGeom>
            <a:avLst/>
            <a:gdLst>
              <a:gd name="connsiteX0" fmla="*/ 0 w 5905500"/>
              <a:gd name="connsiteY0" fmla="*/ 4133849 h 6858000"/>
              <a:gd name="connsiteX1" fmla="*/ 5886450 w 5905500"/>
              <a:gd name="connsiteY1" fmla="*/ 4743449 h 6858000"/>
              <a:gd name="connsiteX2" fmla="*/ 5705475 w 5905500"/>
              <a:gd name="connsiteY2" fmla="*/ 6848474 h 6858000"/>
              <a:gd name="connsiteX3" fmla="*/ 5705474 w 5905500"/>
              <a:gd name="connsiteY3" fmla="*/ 6848474 h 6858000"/>
              <a:gd name="connsiteX4" fmla="*/ 5705474 w 5905500"/>
              <a:gd name="connsiteY4" fmla="*/ 6858000 h 6858000"/>
              <a:gd name="connsiteX5" fmla="*/ 0 w 5905500"/>
              <a:gd name="connsiteY5" fmla="*/ 6858000 h 6858000"/>
              <a:gd name="connsiteX6" fmla="*/ 0 w 5905500"/>
              <a:gd name="connsiteY6" fmla="*/ 6315074 h 6858000"/>
              <a:gd name="connsiteX7" fmla="*/ 0 w 5905500"/>
              <a:gd name="connsiteY7" fmla="*/ 0 h 6858000"/>
              <a:gd name="connsiteX8" fmla="*/ 5410200 w 5905500"/>
              <a:gd name="connsiteY8" fmla="*/ 0 h 6858000"/>
              <a:gd name="connsiteX9" fmla="*/ 5410200 w 5905500"/>
              <a:gd name="connsiteY9" fmla="*/ 3174 h 6858000"/>
              <a:gd name="connsiteX10" fmla="*/ 5419725 w 5905500"/>
              <a:gd name="connsiteY10" fmla="*/ 3179 h 6858000"/>
              <a:gd name="connsiteX11" fmla="*/ 5905500 w 5905500"/>
              <a:gd name="connsiteY11" fmla="*/ 4474988 h 6858000"/>
              <a:gd name="connsiteX12" fmla="*/ 0 w 5905500"/>
              <a:gd name="connsiteY12" fmla="*/ 3802483 h 6858000"/>
              <a:gd name="connsiteX13" fmla="*/ 0 w 5905500"/>
              <a:gd name="connsiteY13" fmla="*/ 542925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3296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6344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3120" h="6858000">
                <a:moveTo>
                  <a:pt x="7620" y="4133849"/>
                </a:moveTo>
                <a:lnTo>
                  <a:pt x="5894070" y="4743449"/>
                </a:lnTo>
                <a:lnTo>
                  <a:pt x="5713095" y="6848474"/>
                </a:lnTo>
                <a:lnTo>
                  <a:pt x="5713094" y="6848474"/>
                </a:lnTo>
                <a:lnTo>
                  <a:pt x="5713094" y="6858000"/>
                </a:lnTo>
                <a:lnTo>
                  <a:pt x="7620" y="6858000"/>
                </a:lnTo>
                <a:lnTo>
                  <a:pt x="7620" y="6315074"/>
                </a:lnTo>
                <a:lnTo>
                  <a:pt x="7620" y="4133849"/>
                </a:lnTo>
                <a:close/>
                <a:moveTo>
                  <a:pt x="7620" y="0"/>
                </a:moveTo>
                <a:lnTo>
                  <a:pt x="5417820" y="0"/>
                </a:lnTo>
                <a:lnTo>
                  <a:pt x="5417820" y="3174"/>
                </a:lnTo>
                <a:lnTo>
                  <a:pt x="5427345" y="3179"/>
                </a:lnTo>
                <a:lnTo>
                  <a:pt x="5913120" y="4474988"/>
                </a:lnTo>
                <a:lnTo>
                  <a:pt x="0" y="3863443"/>
                </a:lnTo>
                <a:lnTo>
                  <a:pt x="7620" y="542925"/>
                </a:lnTo>
                <a:lnTo>
                  <a:pt x="762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6693559" y="1124500"/>
            <a:ext cx="4091304" cy="290336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6693559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1500" kern="1200" spc="-4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196454" indent="-196454">
              <a:lnSpc>
                <a:spcPct val="133000"/>
              </a:lnSpc>
              <a:buFont typeface="Arial" panose="020B0604020202020204" pitchFamily="34" charset="0"/>
              <a:buChar char="•"/>
              <a:defRPr lang="nl-NL" sz="1500" kern="1200" spc="-4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402431" indent="-205979">
              <a:lnSpc>
                <a:spcPct val="133000"/>
              </a:lnSpc>
              <a:defRPr lang="nl-NL" sz="1500" kern="1200" spc="-4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609600" indent="-207169">
              <a:lnSpc>
                <a:spcPct val="133000"/>
              </a:lnSpc>
              <a:defRPr lang="nl-NL" sz="1500" kern="1200" spc="-4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870347" indent="-191691">
              <a:lnSpc>
                <a:spcPct val="133000"/>
              </a:lnSpc>
              <a:defRPr lang="nl-NL" sz="1500" kern="1200" spc="-4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12" name="Afbeelding 11" descr="HHS_NL_groen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4AEF7F14-3D57-4BF3-81AE-57E8C91DCA07}"/>
              </a:ext>
            </a:extLst>
          </p:cNvPr>
          <p:cNvGrpSpPr/>
          <p:nvPr userDrawn="1"/>
        </p:nvGrpSpPr>
        <p:grpSpPr>
          <a:xfrm>
            <a:off x="1219321" y="406442"/>
            <a:ext cx="9754871" cy="5487515"/>
            <a:chOff x="1219320" y="406440"/>
            <a:chExt cx="9754870" cy="5487515"/>
          </a:xfrm>
        </p:grpSpPr>
        <p:grpSp>
          <p:nvGrpSpPr>
            <p:cNvPr id="22" name="Groep 21"/>
            <p:cNvGrpSpPr/>
            <p:nvPr userDrawn="1"/>
          </p:nvGrpSpPr>
          <p:grpSpPr>
            <a:xfrm>
              <a:off x="1219320" y="406440"/>
              <a:ext cx="9754870" cy="5487515"/>
              <a:chOff x="1219320" y="406440"/>
              <a:chExt cx="9754870" cy="5487515"/>
            </a:xfrm>
          </p:grpSpPr>
          <p:sp>
            <p:nvSpPr>
              <p:cNvPr id="11" name="object 2"/>
              <p:cNvSpPr/>
              <p:nvPr userDrawn="1"/>
            </p:nvSpPr>
            <p:spPr>
              <a:xfrm>
                <a:off x="1219320" y="406440"/>
                <a:ext cx="9754870" cy="5283835"/>
              </a:xfrm>
              <a:custGeom>
                <a:avLst/>
                <a:gdLst/>
                <a:ahLst/>
                <a:cxnLst/>
                <a:rect l="l" t="t" r="r" b="b"/>
                <a:pathLst>
                  <a:path w="9754870" h="5283835">
                    <a:moveTo>
                      <a:pt x="0" y="0"/>
                    </a:moveTo>
                    <a:lnTo>
                      <a:pt x="609663" y="5283720"/>
                    </a:lnTo>
                    <a:lnTo>
                      <a:pt x="9144901" y="5080495"/>
                    </a:lnTo>
                    <a:lnTo>
                      <a:pt x="9754565" y="203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21" name="object 3"/>
              <p:cNvSpPr/>
              <p:nvPr userDrawn="1"/>
            </p:nvSpPr>
            <p:spPr>
              <a:xfrm>
                <a:off x="5486939" y="5283720"/>
                <a:ext cx="813435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610235">
                    <a:moveTo>
                      <a:pt x="812876" y="0"/>
                    </a:moveTo>
                    <a:lnTo>
                      <a:pt x="0" y="0"/>
                    </a:lnTo>
                    <a:lnTo>
                      <a:pt x="412788" y="609650"/>
                    </a:lnTo>
                    <a:lnTo>
                      <a:pt x="812876" y="0"/>
                    </a:lnTo>
                    <a:close/>
                  </a:path>
                </a:pathLst>
              </a:custGeom>
              <a:solidFill>
                <a:srgbClr val="9EA700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16A5A41-70D1-4E19-AA8F-358D4AA192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9424" t="18614" r="34878" b="57624"/>
            <a:stretch/>
          </p:blipFill>
          <p:spPr>
            <a:xfrm>
              <a:off x="1476375" y="514350"/>
              <a:ext cx="975003" cy="76200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78FE056-EDDC-4031-859F-DBF99481F9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801" t="59806" r="32463" b="20796"/>
            <a:stretch/>
          </p:blipFill>
          <p:spPr>
            <a:xfrm>
              <a:off x="9344025" y="4686300"/>
              <a:ext cx="866775" cy="622062"/>
            </a:xfrm>
            <a:prstGeom prst="rect">
              <a:avLst/>
            </a:prstGeom>
          </p:spPr>
        </p:pic>
      </p:grp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9" y="2872669"/>
            <a:ext cx="7239000" cy="351378"/>
          </a:xfrm>
        </p:spPr>
        <p:txBody>
          <a:bodyPr vert="horz" wrap="square" lIns="0" tIns="43180" rIns="0" bIns="0" rtlCol="0" anchor="ctr">
            <a:spAutoFit/>
          </a:bodyPr>
          <a:lstStyle>
            <a:lvl1pPr marL="6668" indent="0" algn="ctr">
              <a:buNone/>
              <a:defRPr lang="nl-NL" sz="2100" b="0" cap="all" spc="-15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45256" indent="0">
              <a:buNone/>
              <a:defRPr lang="nl-NL" sz="1400" dirty="0">
                <a:solidFill>
                  <a:schemeClr val="tx1"/>
                </a:solidFill>
                <a:cs typeface="+mn-cs"/>
              </a:defRPr>
            </a:lvl2pPr>
          </a:lstStyle>
          <a:p>
            <a:pPr marL="9049" marR="3810" lvl="0" indent="-2381" algn="ctr">
              <a:lnSpc>
                <a:spcPts val="2400"/>
              </a:lnSpc>
              <a:spcBef>
                <a:spcPts val="255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1" y="5878297"/>
            <a:ext cx="4471387" cy="27404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15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/>
              <a:t>Naam,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7368" y="5878297"/>
            <a:ext cx="4006632" cy="27404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15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/>
              <a:t>functietitel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fld id="{AC87F1B0-32FD-484E-BDC1-1969435D404D}" type="datetime1">
              <a:rPr lang="en-US" smtClean="0"/>
              <a:pPr marL="9525">
                <a:lnSpc>
                  <a:spcPts val="1151"/>
                </a:lnSpc>
              </a:pPr>
              <a:t>7/14/2020</a:t>
            </a:fld>
            <a:endParaRPr lang="en-US"/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r>
              <a:rPr lang="nl-NL"/>
              <a:t>Week 1 Introductie: Wat is kanker?</a:t>
            </a:r>
          </a:p>
        </p:txBody>
      </p:sp>
      <p:sp>
        <p:nvSpPr>
          <p:cNvPr id="23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29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19050">
              <a:lnSpc>
                <a:spcPts val="1069"/>
              </a:lnSpc>
            </a:pPr>
            <a:fld id="{68BC35B1-DB37-4D69-B23B-4C9E9B475BB5}" type="slidenum">
              <a:rPr lang="en-GB" smtClean="0"/>
              <a:pPr marL="19050">
                <a:lnSpc>
                  <a:spcPts val="1069"/>
                </a:lnSpc>
              </a:pPr>
              <a:t>‹nr.›</a:t>
            </a:fld>
            <a:endParaRPr lang="en-GB"/>
          </a:p>
        </p:txBody>
      </p:sp>
      <p:pic>
        <p:nvPicPr>
          <p:cNvPr id="24" name="Afbeelding 23" descr="HHS_NL_groen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64AB382-4DC8-4B0F-94C7-AEA099915EC4}"/>
              </a:ext>
            </a:extLst>
          </p:cNvPr>
          <p:cNvGrpSpPr/>
          <p:nvPr userDrawn="1"/>
        </p:nvGrpSpPr>
        <p:grpSpPr>
          <a:xfrm>
            <a:off x="1219315" y="406442"/>
            <a:ext cx="9754871" cy="5283835"/>
            <a:chOff x="1219315" y="406440"/>
            <a:chExt cx="9754870" cy="5283835"/>
          </a:xfrm>
        </p:grpSpPr>
        <p:sp>
          <p:nvSpPr>
            <p:cNvPr id="14" name="object 2"/>
            <p:cNvSpPr/>
            <p:nvPr userDrawn="1"/>
          </p:nvSpPr>
          <p:spPr>
            <a:xfrm>
              <a:off x="1219315" y="406440"/>
              <a:ext cx="9754870" cy="5283835"/>
            </a:xfrm>
            <a:custGeom>
              <a:avLst/>
              <a:gdLst/>
              <a:ahLst/>
              <a:cxnLst/>
              <a:rect l="l" t="t" r="r" b="b"/>
              <a:pathLst>
                <a:path w="9754870" h="5283835">
                  <a:moveTo>
                    <a:pt x="9754565" y="0"/>
                  </a:moveTo>
                  <a:lnTo>
                    <a:pt x="0" y="203225"/>
                  </a:lnTo>
                  <a:lnTo>
                    <a:pt x="609663" y="5080495"/>
                  </a:lnTo>
                  <a:lnTo>
                    <a:pt x="9144901" y="5283720"/>
                  </a:lnTo>
                  <a:lnTo>
                    <a:pt x="9754565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89931C96-1086-46CF-84F0-387E178E54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9424" t="18614" r="34878" b="57624"/>
            <a:stretch/>
          </p:blipFill>
          <p:spPr>
            <a:xfrm>
              <a:off x="1476375" y="741029"/>
              <a:ext cx="975003" cy="762000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BFFF8D0A-3D24-4932-947D-0BF048BD16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801" t="59806" r="32463" b="20796"/>
            <a:stretch/>
          </p:blipFill>
          <p:spPr>
            <a:xfrm>
              <a:off x="9344025" y="4886325"/>
              <a:ext cx="866775" cy="622062"/>
            </a:xfrm>
            <a:prstGeom prst="rect">
              <a:avLst/>
            </a:prstGeom>
          </p:spPr>
        </p:pic>
      </p:grpSp>
      <p:sp>
        <p:nvSpPr>
          <p:cNvPr id="16" name="object 3"/>
          <p:cNvSpPr/>
          <p:nvPr userDrawn="1"/>
        </p:nvSpPr>
        <p:spPr>
          <a:xfrm>
            <a:off x="5486940" y="5283722"/>
            <a:ext cx="813435" cy="610235"/>
          </a:xfrm>
          <a:custGeom>
            <a:avLst/>
            <a:gdLst/>
            <a:ahLst/>
            <a:cxnLst/>
            <a:rect l="l" t="t" r="r" b="b"/>
            <a:pathLst>
              <a:path w="813435" h="610235">
                <a:moveTo>
                  <a:pt x="812876" y="0"/>
                </a:moveTo>
                <a:lnTo>
                  <a:pt x="0" y="0"/>
                </a:lnTo>
                <a:lnTo>
                  <a:pt x="412788" y="609650"/>
                </a:lnTo>
                <a:lnTo>
                  <a:pt x="81287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9" y="2872669"/>
            <a:ext cx="7239000" cy="351378"/>
          </a:xfrm>
        </p:spPr>
        <p:txBody>
          <a:bodyPr vert="horz" wrap="square" lIns="0" tIns="43180" rIns="0" bIns="0" rtlCol="0" anchor="ctr">
            <a:spAutoFit/>
          </a:bodyPr>
          <a:lstStyle>
            <a:lvl1pPr marL="6668" indent="0" algn="ctr">
              <a:buNone/>
              <a:defRPr lang="nl-NL" sz="2100" b="0" cap="all" spc="-15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45256" indent="0">
              <a:buNone/>
              <a:defRPr lang="nl-NL" sz="1400" dirty="0">
                <a:solidFill>
                  <a:schemeClr val="tx1"/>
                </a:solidFill>
                <a:cs typeface="+mn-cs"/>
              </a:defRPr>
            </a:lvl2pPr>
          </a:lstStyle>
          <a:p>
            <a:pPr marL="9049" marR="3810" lvl="0" indent="-2381" algn="ctr">
              <a:lnSpc>
                <a:spcPts val="2400"/>
              </a:lnSpc>
              <a:spcBef>
                <a:spcPts val="255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4400" y="5878297"/>
            <a:ext cx="4471387" cy="27404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1500" i="1" kern="12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/>
              <a:t>Naam,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8000" y="5878297"/>
            <a:ext cx="4006632" cy="27404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1500" i="1" kern="12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/>
              <a:t>functietitel</a:t>
            </a:r>
          </a:p>
        </p:txBody>
      </p:sp>
      <p:sp>
        <p:nvSpPr>
          <p:cNvPr id="1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fld id="{5CA6D981-8D15-4A71-AA62-7E873972CC8F}" type="datetime1">
              <a:rPr lang="en-US" smtClean="0"/>
              <a:pPr marL="9525">
                <a:lnSpc>
                  <a:spcPts val="1151"/>
                </a:lnSpc>
              </a:pPr>
              <a:t>7/14/2020</a:t>
            </a:fld>
            <a:endParaRPr lang="en-US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r>
              <a:rPr lang="nl-NL"/>
              <a:t>Week 1 Introductie: Wat is kanker?</a:t>
            </a:r>
          </a:p>
        </p:txBody>
      </p:sp>
      <p:sp>
        <p:nvSpPr>
          <p:cNvPr id="23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29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19050">
              <a:lnSpc>
                <a:spcPts val="1069"/>
              </a:lnSpc>
            </a:pPr>
            <a:fld id="{68BC35B1-DB37-4D69-B23B-4C9E9B475BB5}" type="slidenum">
              <a:rPr lang="en-GB" smtClean="0"/>
              <a:pPr marL="19050">
                <a:lnSpc>
                  <a:spcPts val="1069"/>
                </a:lnSpc>
              </a:pPr>
              <a:t>‹nr.›</a:t>
            </a:fld>
            <a:endParaRPr lang="en-GB"/>
          </a:p>
        </p:txBody>
      </p:sp>
      <p:pic>
        <p:nvPicPr>
          <p:cNvPr id="24" name="Afbeelding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hier en voeg de afbeelding in, klik vervolgens 'reset' of 'opnieuw instellen' in het menu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09839" y="5418810"/>
            <a:ext cx="9970775" cy="331886"/>
          </a:xfrm>
        </p:spPr>
        <p:txBody>
          <a:bodyPr anchor="b"/>
          <a:lstStyle>
            <a:lvl1pPr>
              <a:defRPr lang="nl-NL" sz="2100" b="1" kern="1200" cap="all" spc="-4" baseline="0" smtClean="0">
                <a:solidFill>
                  <a:srgbClr val="FFFFFF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7923883" y="812880"/>
            <a:ext cx="3456000" cy="3456000"/>
          </a:xfrm>
          <a:blipFill rotWithShape="1"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 algn="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#"/>
          <p:cNvSpPr>
            <a:spLocks noGrp="1"/>
          </p:cNvSpPr>
          <p:nvPr>
            <p:ph type="body" idx="1" hasCustomPrompt="1"/>
          </p:nvPr>
        </p:nvSpPr>
        <p:spPr>
          <a:xfrm>
            <a:off x="8169275" y="1084235"/>
            <a:ext cx="2978151" cy="2103467"/>
          </a:xfrm>
        </p:spPr>
        <p:txBody>
          <a:bodyPr wrap="none" lIns="0" rIns="0">
            <a:noAutofit/>
          </a:bodyPr>
          <a:lstStyle>
            <a:lvl1pPr marL="0" indent="0" algn="ctr">
              <a:buNone/>
              <a:defRPr sz="10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14" name="#"/>
          <p:cNvSpPr>
            <a:spLocks noGrp="1"/>
          </p:cNvSpPr>
          <p:nvPr>
            <p:ph type="body" idx="15" hasCustomPrompt="1"/>
          </p:nvPr>
        </p:nvSpPr>
        <p:spPr>
          <a:xfrm>
            <a:off x="8153400" y="1198532"/>
            <a:ext cx="2997200" cy="373244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sz="1500" cap="none">
                <a:solidFill>
                  <a:srgbClr val="21334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4114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hier en voeg de afbeelding in, klik vervolgens 'reset' of 'opnieuw instellen' in het menu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8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fld id="{61B61F35-1749-49A1-A092-0894DFC57EE8}" type="datetime1">
              <a:rPr lang="en-US" smtClean="0"/>
              <a:pPr marL="9525">
                <a:lnSpc>
                  <a:spcPts val="1151"/>
                </a:lnSpc>
              </a:pPr>
              <a:t>7/14/2020</a:t>
            </a:fld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r>
              <a:rPr lang="nl-NL"/>
              <a:t>Week 1 Introductie: Wat is kanker?</a:t>
            </a:r>
          </a:p>
        </p:txBody>
      </p:sp>
      <p:sp>
        <p:nvSpPr>
          <p:cNvPr id="9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29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19050">
              <a:lnSpc>
                <a:spcPts val="1069"/>
              </a:lnSpc>
            </a:pPr>
            <a:fld id="{68BC35B1-DB37-4D69-B23B-4C9E9B475BB5}" type="slidenum">
              <a:rPr lang="en-GB" smtClean="0"/>
              <a:pPr marL="19050">
                <a:lnSpc>
                  <a:spcPts val="1069"/>
                </a:lnSpc>
              </a:pPr>
              <a:t>‹nr.›</a:t>
            </a:fld>
            <a:endParaRPr lang="en-GB"/>
          </a:p>
        </p:txBody>
      </p:sp>
      <p:pic>
        <p:nvPicPr>
          <p:cNvPr id="10" name="Afbeelding 9" descr="HHS_NL_groen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ca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58" y="0"/>
            <a:ext cx="10327343" cy="6858000"/>
          </a:xfrm>
          <a:prstGeom prst="rect">
            <a:avLst/>
          </a:prstGeom>
        </p:spPr>
      </p:pic>
      <p:sp>
        <p:nvSpPr>
          <p:cNvPr id="5" name="object 11"/>
          <p:cNvSpPr txBox="1"/>
          <p:nvPr userDrawn="1"/>
        </p:nvSpPr>
        <p:spPr>
          <a:xfrm>
            <a:off x="2019301" y="1014832"/>
            <a:ext cx="2490051" cy="458843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marL="253365" algn="r">
              <a:lnSpc>
                <a:spcPct val="100000"/>
              </a:lnSpc>
              <a:spcBef>
                <a:spcPts val="194"/>
              </a:spcBef>
            </a:pPr>
            <a:r>
              <a:rPr sz="900" b="1">
                <a:solidFill>
                  <a:schemeClr val="tx2"/>
                </a:solidFill>
                <a:latin typeface="Arial Black"/>
                <a:cs typeface="Arial Black"/>
              </a:rPr>
              <a:t>HOOF</a:t>
            </a:r>
            <a:r>
              <a:rPr sz="900" b="1" spc="-34">
                <a:solidFill>
                  <a:schemeClr val="tx2"/>
                </a:solidFill>
                <a:latin typeface="Arial Black"/>
                <a:cs typeface="Arial Black"/>
              </a:rPr>
              <a:t>D</a:t>
            </a:r>
            <a:r>
              <a:rPr sz="900" b="1">
                <a:solidFill>
                  <a:schemeClr val="tx2"/>
                </a:solidFill>
                <a:latin typeface="Arial Black"/>
                <a:cs typeface="Arial Black"/>
              </a:rPr>
              <a:t>VESTIGING</a:t>
            </a:r>
            <a:endParaRPr sz="900">
              <a:solidFill>
                <a:schemeClr val="tx2"/>
              </a:solidFill>
              <a:latin typeface="Arial Black"/>
              <a:cs typeface="Arial Black"/>
            </a:endParaRPr>
          </a:p>
          <a:p>
            <a:pPr marL="420053" marR="3810" indent="-411004" algn="r">
              <a:lnSpc>
                <a:spcPct val="111100"/>
              </a:lnSpc>
            </a:pPr>
            <a:r>
              <a:rPr sz="900">
                <a:solidFill>
                  <a:schemeClr val="tx2"/>
                </a:solidFill>
                <a:latin typeface="Arial"/>
                <a:cs typeface="Arial"/>
              </a:rPr>
              <a:t>Johanna </a:t>
            </a:r>
            <a:r>
              <a:rPr sz="900" spc="-8">
                <a:solidFill>
                  <a:schemeClr val="tx2"/>
                </a:solidFill>
                <a:latin typeface="Arial"/>
                <a:cs typeface="Arial"/>
              </a:rPr>
              <a:t>Westerdijkplein </a:t>
            </a:r>
            <a:r>
              <a:rPr sz="900" spc="-4">
                <a:solidFill>
                  <a:schemeClr val="tx2"/>
                </a:solidFill>
                <a:latin typeface="Arial"/>
                <a:cs typeface="Arial"/>
              </a:rPr>
              <a:t>75</a:t>
            </a:r>
            <a:endParaRPr lang="en-US" sz="900" spc="-4">
              <a:solidFill>
                <a:schemeClr val="tx2"/>
              </a:solidFill>
              <a:latin typeface="Arial"/>
              <a:cs typeface="Arial"/>
            </a:endParaRPr>
          </a:p>
          <a:p>
            <a:pPr marL="420053" marR="3810" indent="-411004" algn="r">
              <a:lnSpc>
                <a:spcPct val="111100"/>
              </a:lnSpc>
            </a:pPr>
            <a:r>
              <a:rPr sz="900" spc="-4">
                <a:solidFill>
                  <a:schemeClr val="tx2"/>
                </a:solidFill>
                <a:latin typeface="Arial"/>
                <a:cs typeface="Arial"/>
              </a:rPr>
              <a:t>2521 </a:t>
            </a:r>
            <a:r>
              <a:rPr sz="900">
                <a:solidFill>
                  <a:schemeClr val="tx2"/>
                </a:solidFill>
                <a:latin typeface="Arial"/>
                <a:cs typeface="Arial"/>
              </a:rPr>
              <a:t>EN </a:t>
            </a:r>
            <a:r>
              <a:rPr sz="900" spc="-4">
                <a:solidFill>
                  <a:schemeClr val="tx2"/>
                </a:solidFill>
                <a:latin typeface="Arial"/>
                <a:cs typeface="Arial"/>
              </a:rPr>
              <a:t>Den</a:t>
            </a:r>
            <a:r>
              <a:rPr sz="900" spc="-71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900" spc="-4">
                <a:solidFill>
                  <a:schemeClr val="tx2"/>
                </a:solidFill>
                <a:latin typeface="Arial"/>
                <a:cs typeface="Arial"/>
              </a:rPr>
              <a:t>Haag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object 12"/>
          <p:cNvSpPr txBox="1"/>
          <p:nvPr userDrawn="1"/>
        </p:nvSpPr>
        <p:spPr>
          <a:xfrm>
            <a:off x="2942414" y="2240499"/>
            <a:ext cx="1567180" cy="474488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94"/>
              </a:spcBef>
            </a:pPr>
            <a:r>
              <a:rPr sz="900" b="1">
                <a:solidFill>
                  <a:schemeClr val="tx2"/>
                </a:solidFill>
                <a:latin typeface="Arial Black"/>
                <a:cs typeface="Arial Black"/>
              </a:rPr>
              <a:t>VESTIGING</a:t>
            </a:r>
            <a:r>
              <a:rPr sz="900" b="1" spc="-79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900" b="1">
                <a:solidFill>
                  <a:schemeClr val="tx2"/>
                </a:solidFill>
                <a:latin typeface="Arial Black"/>
                <a:cs typeface="Arial Black"/>
              </a:rPr>
              <a:t>DELFT</a:t>
            </a:r>
            <a:endParaRPr sz="900">
              <a:solidFill>
                <a:schemeClr val="tx2"/>
              </a:solidFill>
              <a:latin typeface="Arial Black"/>
              <a:cs typeface="Arial Black"/>
            </a:endParaRPr>
          </a:p>
          <a:p>
            <a:pPr marL="68104" algn="r">
              <a:lnSpc>
                <a:spcPct val="100000"/>
              </a:lnSpc>
              <a:spcBef>
                <a:spcPts val="120"/>
              </a:spcBef>
            </a:pPr>
            <a:r>
              <a:rPr sz="900" spc="-4">
                <a:solidFill>
                  <a:schemeClr val="tx2"/>
                </a:solidFill>
                <a:latin typeface="Arial"/>
                <a:cs typeface="Arial"/>
              </a:rPr>
              <a:t>Rotterdamseweg</a:t>
            </a:r>
            <a:r>
              <a:rPr sz="900" spc="-7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900" spc="-4">
                <a:solidFill>
                  <a:schemeClr val="tx2"/>
                </a:solidFill>
                <a:latin typeface="Arial"/>
                <a:cs typeface="Arial"/>
              </a:rPr>
              <a:t>137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  <a:p>
            <a:pPr marL="482918" algn="r">
              <a:lnSpc>
                <a:spcPct val="100000"/>
              </a:lnSpc>
              <a:spcBef>
                <a:spcPts val="120"/>
              </a:spcBef>
            </a:pPr>
            <a:r>
              <a:rPr sz="900" spc="-4">
                <a:solidFill>
                  <a:schemeClr val="tx2"/>
                </a:solidFill>
                <a:latin typeface="Arial"/>
                <a:cs typeface="Arial"/>
              </a:rPr>
              <a:t>2628 </a:t>
            </a:r>
            <a:r>
              <a:rPr sz="900">
                <a:solidFill>
                  <a:schemeClr val="tx2"/>
                </a:solidFill>
                <a:latin typeface="Arial"/>
                <a:cs typeface="Arial"/>
              </a:rPr>
              <a:t>AL</a:t>
            </a:r>
            <a:r>
              <a:rPr sz="900" spc="-153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900" spc="-4">
                <a:solidFill>
                  <a:schemeClr val="tx2"/>
                </a:solidFill>
                <a:latin typeface="Arial"/>
                <a:cs typeface="Arial"/>
              </a:rPr>
              <a:t>Delft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object 13"/>
          <p:cNvSpPr txBox="1"/>
          <p:nvPr userDrawn="1"/>
        </p:nvSpPr>
        <p:spPr>
          <a:xfrm>
            <a:off x="1168402" y="3459821"/>
            <a:ext cx="3340847" cy="50013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95"/>
              </a:spcBef>
            </a:pPr>
            <a:r>
              <a:rPr sz="900" b="1" spc="-8">
                <a:solidFill>
                  <a:schemeClr val="tx2"/>
                </a:solidFill>
                <a:latin typeface="Arial Black"/>
                <a:cs typeface="Arial Black"/>
              </a:rPr>
              <a:t>SPORTCAMPUS</a:t>
            </a:r>
            <a:r>
              <a:rPr sz="900" b="1" spc="-41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900" b="1" spc="-11">
                <a:solidFill>
                  <a:schemeClr val="tx2"/>
                </a:solidFill>
                <a:latin typeface="Arial Black"/>
                <a:cs typeface="Arial Black"/>
              </a:rPr>
              <a:t>ZUIDERPARK</a:t>
            </a:r>
            <a:endParaRPr sz="900">
              <a:solidFill>
                <a:schemeClr val="tx2"/>
              </a:solidFill>
              <a:latin typeface="Arial Black"/>
              <a:cs typeface="Arial Black"/>
            </a:endParaRPr>
          </a:p>
          <a:p>
            <a:pPr marR="3810" algn="r">
              <a:lnSpc>
                <a:spcPct val="100000"/>
              </a:lnSpc>
              <a:spcBef>
                <a:spcPts val="195"/>
              </a:spcBef>
            </a:pPr>
            <a:r>
              <a:rPr lang="nl-NL" sz="900">
                <a:solidFill>
                  <a:schemeClr val="tx2"/>
                </a:solidFill>
                <a:latin typeface="+mn-lt"/>
                <a:cs typeface="Arial"/>
              </a:rPr>
              <a:t>Meester P. </a:t>
            </a:r>
            <a:r>
              <a:rPr lang="nl-NL" sz="900" err="1">
                <a:solidFill>
                  <a:schemeClr val="tx2"/>
                </a:solidFill>
                <a:latin typeface="+mn-lt"/>
                <a:cs typeface="Arial"/>
              </a:rPr>
              <a:t>Droogleever</a:t>
            </a:r>
            <a:r>
              <a:rPr lang="nl-NL" sz="900" baseline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900">
                <a:solidFill>
                  <a:schemeClr val="tx2"/>
                </a:solidFill>
                <a:latin typeface="+mn-lt"/>
                <a:cs typeface="Arial"/>
              </a:rPr>
              <a:t>Fortuynweg 22</a:t>
            </a:r>
          </a:p>
          <a:p>
            <a:pPr marR="3810" algn="r">
              <a:lnSpc>
                <a:spcPct val="100000"/>
              </a:lnSpc>
              <a:spcBef>
                <a:spcPts val="195"/>
              </a:spcBef>
            </a:pPr>
            <a:r>
              <a:rPr lang="nl-NL" sz="900" spc="-4">
                <a:solidFill>
                  <a:schemeClr val="tx2"/>
                </a:solidFill>
                <a:latin typeface="+mn-lt"/>
                <a:cs typeface="Arial"/>
              </a:rPr>
              <a:t>2533 SR Den</a:t>
            </a:r>
            <a:r>
              <a:rPr lang="nl-NL" sz="900" spc="-75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900" spc="-4">
                <a:solidFill>
                  <a:schemeClr val="tx2"/>
                </a:solidFill>
                <a:latin typeface="+mn-lt"/>
                <a:cs typeface="Arial"/>
              </a:rPr>
              <a:t>Haag</a:t>
            </a:r>
            <a:endParaRPr lang="nl-NL" sz="90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9" name="object 14"/>
          <p:cNvSpPr txBox="1"/>
          <p:nvPr userDrawn="1"/>
        </p:nvSpPr>
        <p:spPr>
          <a:xfrm>
            <a:off x="2316144" y="4679141"/>
            <a:ext cx="2193291" cy="50013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195"/>
              </a:spcBef>
            </a:pPr>
            <a:r>
              <a:rPr sz="900" b="1">
                <a:solidFill>
                  <a:schemeClr val="tx2"/>
                </a:solidFill>
                <a:latin typeface="Arial Black"/>
                <a:cs typeface="Arial Black"/>
              </a:rPr>
              <a:t>VESTIGING</a:t>
            </a:r>
            <a:r>
              <a:rPr sz="900" b="1" spc="-79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900" b="1" spc="-4">
                <a:solidFill>
                  <a:schemeClr val="tx2"/>
                </a:solidFill>
                <a:latin typeface="Arial Black"/>
                <a:cs typeface="Arial Black"/>
              </a:rPr>
              <a:t>ZOETERMEER</a:t>
            </a:r>
            <a:endParaRPr sz="900">
              <a:solidFill>
                <a:schemeClr val="tx2"/>
              </a:solidFill>
              <a:latin typeface="Arial Black"/>
              <a:cs typeface="Arial Black"/>
            </a:endParaRPr>
          </a:p>
          <a:p>
            <a:pPr marL="9525" algn="r">
              <a:lnSpc>
                <a:spcPct val="100000"/>
              </a:lnSpc>
              <a:spcBef>
                <a:spcPts val="195"/>
              </a:spcBef>
            </a:pPr>
            <a:r>
              <a:rPr lang="nl-NL" sz="900" err="1">
                <a:solidFill>
                  <a:schemeClr val="tx2"/>
                </a:solidFill>
                <a:latin typeface="+mn-lt"/>
                <a:cs typeface="Arial"/>
              </a:rPr>
              <a:t>Bleiswijkseweg</a:t>
            </a:r>
            <a:r>
              <a:rPr lang="nl-NL" sz="900">
                <a:solidFill>
                  <a:schemeClr val="tx2"/>
                </a:solidFill>
                <a:latin typeface="+mn-lt"/>
                <a:cs typeface="Arial"/>
              </a:rPr>
              <a:t> 37</a:t>
            </a:r>
            <a:endParaRPr lang="nl-NL" sz="900" spc="-4">
              <a:solidFill>
                <a:schemeClr val="tx2"/>
              </a:solidFill>
              <a:latin typeface="+mn-lt"/>
              <a:cs typeface="Arial"/>
            </a:endParaRPr>
          </a:p>
          <a:p>
            <a:pPr marL="9525" algn="r">
              <a:lnSpc>
                <a:spcPct val="100000"/>
              </a:lnSpc>
              <a:spcBef>
                <a:spcPts val="195"/>
              </a:spcBef>
            </a:pPr>
            <a:r>
              <a:rPr lang="nl-NL" sz="900" spc="-4">
                <a:solidFill>
                  <a:schemeClr val="tx2"/>
                </a:solidFill>
                <a:latin typeface="+mn-lt"/>
                <a:cs typeface="Arial"/>
              </a:rPr>
              <a:t>2712 BP</a:t>
            </a:r>
            <a:r>
              <a:rPr lang="nl-NL" sz="90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900" spc="-4">
                <a:solidFill>
                  <a:schemeClr val="tx2"/>
                </a:solidFill>
                <a:latin typeface="+mn-lt"/>
                <a:cs typeface="Arial"/>
              </a:rPr>
              <a:t>Zoetermeer</a:t>
            </a:r>
            <a:endParaRPr lang="nl-NL" sz="900">
              <a:solidFill>
                <a:schemeClr val="tx2"/>
              </a:solidFill>
              <a:latin typeface="+mn-lt"/>
              <a:cs typeface="Arial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3035033"/>
            <a:ext cx="3510571" cy="10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ts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3" name="Afbeelding 2" descr="lets-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4" name="Afbeelding 3" descr="lets-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5" name="Afbeelding 4" descr="lets-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_donker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467833" y="265815"/>
            <a:ext cx="11313040" cy="1553572"/>
          </a:xfrm>
        </p:spPr>
        <p:txBody>
          <a:bodyPr lIns="0" tIns="0" rIns="0" bIns="0" anchor="b" anchorCtr="0"/>
          <a:lstStyle>
            <a:lvl1pPr algn="l">
              <a:defRPr sz="6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467833" y="2017788"/>
            <a:ext cx="11313040" cy="103375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5" name="naam"/>
          <p:cNvSpPr>
            <a:spLocks noGrp="1"/>
          </p:cNvSpPr>
          <p:nvPr>
            <p:ph type="body" sz="quarter" idx="10"/>
          </p:nvPr>
        </p:nvSpPr>
        <p:spPr>
          <a:xfrm>
            <a:off x="3633926" y="4972067"/>
            <a:ext cx="8146947" cy="2492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800" b="1">
                <a:solidFill>
                  <a:srgbClr val="0143F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311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en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88397" y="248570"/>
            <a:ext cx="9921537" cy="1473698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0143F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885550" y="1790113"/>
            <a:ext cx="10856649" cy="4351338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3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en_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88397" y="248570"/>
            <a:ext cx="9874191" cy="157135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0143F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1555596"/>
            <a:ext cx="12192000" cy="53024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79728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88397" y="248570"/>
            <a:ext cx="9921537" cy="1473698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0143F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885550" y="1790113"/>
            <a:ext cx="4689628" cy="4351338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6096000" y="1790113"/>
            <a:ext cx="5610688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8356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en_tab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88397" y="248570"/>
            <a:ext cx="9921537" cy="1473698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0143F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graphicFrame>
        <p:nvGraphicFramePr>
          <p:cNvPr id="6" name="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3071383"/>
              </p:ext>
            </p:extLst>
          </p:nvPr>
        </p:nvGraphicFramePr>
        <p:xfrm>
          <a:off x="873714" y="1807868"/>
          <a:ext cx="10548885" cy="423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159"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="0" i="0" baseline="0">
                        <a:noFill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="0" i="0" baseline="0">
                        <a:noFill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="0" i="0" baseline="0">
                        <a:noFill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="0" i="0" baseline="0">
                        <a:noFill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666"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tx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tx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tx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tx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tx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742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el_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88397" y="248570"/>
            <a:ext cx="9921537" cy="1473698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0143F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graphicFrame>
        <p:nvGraphicFramePr>
          <p:cNvPr id="5" name="Tabel kleur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86211790"/>
              </p:ext>
            </p:extLst>
          </p:nvPr>
        </p:nvGraphicFramePr>
        <p:xfrm>
          <a:off x="873714" y="1807868"/>
          <a:ext cx="10548885" cy="423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159"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="0" i="0" baseline="0">
                        <a:noFill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DD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="0" i="0" baseline="0">
                        <a:noFill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="0" i="0" baseline="0">
                        <a:noFill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9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="0" i="0" baseline="0">
                        <a:noFill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666"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3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DD9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4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95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i="0" baseline="0">
                          <a:solidFill>
                            <a:schemeClr val="bg1"/>
                          </a:solidFill>
                          <a:latin typeface="Arial" charset="0"/>
                        </a:rPr>
                        <a:t>tekst</a:t>
                      </a:r>
                      <a:endParaRPr lang="nl-NL" sz="1400" baseline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2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otdia_donker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88397" y="248570"/>
            <a:ext cx="9921537" cy="1473698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0143F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Rechthoek 3"/>
          <p:cNvSpPr/>
          <p:nvPr userDrawn="1"/>
        </p:nvSpPr>
        <p:spPr>
          <a:xfrm>
            <a:off x="0" y="1535838"/>
            <a:ext cx="12192000" cy="5322163"/>
          </a:xfrm>
          <a:prstGeom prst="rect">
            <a:avLst/>
          </a:prstGeom>
          <a:solidFill>
            <a:srgbClr val="014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388397" y="1790113"/>
            <a:ext cx="11012753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54064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hier en voeg de afbeelding in, klik vervolgens 'reset' of 'opnieuw instellen' in het menu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622" y="4484914"/>
            <a:ext cx="5876351" cy="1120798"/>
          </a:xfrm>
        </p:spPr>
        <p:txBody>
          <a:bodyPr tIns="0" anchor="b">
            <a:noAutofit/>
          </a:bodyPr>
          <a:lstStyle>
            <a:lvl1pPr algn="l">
              <a:defRPr lang="nl-NL" sz="2100" b="1" kern="1200" cap="all" spc="-4" baseline="0" smtClean="0">
                <a:solidFill>
                  <a:schemeClr val="tx2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6622" y="5654426"/>
            <a:ext cx="5876351" cy="760888"/>
          </a:xfrm>
        </p:spPr>
        <p:txBody>
          <a:bodyPr lIns="0" tIns="0" rIns="0" bIns="0"/>
          <a:lstStyle>
            <a:lvl1pPr marL="0" indent="0" algn="l">
              <a:buNone/>
              <a:defRPr lang="nl-NL" sz="1400" kern="1200" spc="-4" dirty="0" smtClean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22539" y="2260840"/>
            <a:ext cx="2159000" cy="12080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nl-NL" sz="1000" kern="1200" dirty="0">
                <a:solidFill>
                  <a:srgbClr val="FFFFFF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8522539" y="1103087"/>
            <a:ext cx="2159000" cy="772229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nl-NL" sz="1000" i="1" kern="1200" dirty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/>
              <a:t>Versie/Datum</a:t>
            </a:r>
          </a:p>
        </p:txBody>
      </p:sp>
    </p:spTree>
    <p:extLst>
      <p:ext uri="{BB962C8B-B14F-4D97-AF65-F5344CB8AC3E}">
        <p14:creationId xmlns:p14="http://schemas.microsoft.com/office/powerpoint/2010/main" val="3148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14.07.2020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25941" y="1297427"/>
            <a:ext cx="7114540" cy="348813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/>
          <a:p>
            <a:pPr marL="9525" marR="3810" lvl="0" indent="0" fontAlgn="auto">
              <a:lnSpc>
                <a:spcPts val="2415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25941" y="2070299"/>
            <a:ext cx="7114540" cy="398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fld id="{95FDA1CA-7FE1-4573-A004-9DF75F784605}" type="datetime1">
              <a:rPr lang="en-US" smtClean="0"/>
              <a:pPr marL="9525">
                <a:lnSpc>
                  <a:spcPts val="1151"/>
                </a:lnSpc>
              </a:pPr>
              <a:t>7/14/2020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8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9525">
              <a:lnSpc>
                <a:spcPts val="1151"/>
              </a:lnSpc>
            </a:pPr>
            <a:r>
              <a:rPr lang="nl-NL"/>
              <a:t>Week 1 Introductie: Wat is kanker?</a:t>
            </a:r>
          </a:p>
        </p:txBody>
      </p:sp>
      <p:sp>
        <p:nvSpPr>
          <p:cNvPr id="11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rgbClr val="9EA7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29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19050">
              <a:lnSpc>
                <a:spcPts val="1069"/>
              </a:lnSpc>
            </a:pPr>
            <a:fld id="{68BC35B1-DB37-4D69-B23B-4C9E9B475BB5}" type="slidenum">
              <a:rPr lang="en-GB" smtClean="0"/>
              <a:pPr marL="19050">
                <a:lnSpc>
                  <a:spcPts val="1069"/>
                </a:lnSpc>
              </a:pPr>
              <a:t>‹nr.›</a:t>
            </a:fld>
            <a:endParaRPr lang="en-GB"/>
          </a:p>
        </p:txBody>
      </p:sp>
      <p:pic>
        <p:nvPicPr>
          <p:cNvPr id="8" name="Afbeelding 7" descr="HHS_NL_groen_HEX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4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nl-NL" sz="2100" b="1" i="0" u="none" strike="noStrike" kern="0" cap="none" spc="0" normalizeH="0" baseline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402431" indent="-197644" algn="l" defTabSz="6858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607219" indent="-204788" algn="l" defTabSz="6858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804863" indent="-197644" algn="l" defTabSz="6858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008460" indent="-203597" algn="l" defTabSz="6858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6E42-DBF5-6343-9A23-229C0A9CED2F}" type="datetimeFigureOut">
              <a:rPr lang="nl-NL" smtClean="0"/>
              <a:pPr/>
              <a:t>14-7-2020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911-89FC-3F42-B6C9-8D7C611575F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39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63" r:id="rId3"/>
    <p:sldLayoutId id="2147483664" r:id="rId4"/>
    <p:sldLayoutId id="2147483667" r:id="rId5"/>
    <p:sldLayoutId id="2147483668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raVRqmXNbtLv5cuD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8FjFhbVsUe7fP4qR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pHdT9tSfAuxZcqtc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NihwauhGqbkDhfcr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fwVt7bT4SG5UHVRu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qwf6azhvgNteSKwk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4siqRhDiUSExNUAD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mg.nl/advies-richtlijnen/dossiers/palliatieve-sedatie.htm" TargetMode="External"/><Relationship Id="rId2" Type="http://schemas.openxmlformats.org/officeDocument/2006/relationships/hyperlink" Target="https://www.pallialine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nl/url?sa=t&amp;rct=j&amp;q=&amp;esrc=s&amp;source=web&amp;cd=1&amp;ved=2ahUKEwjOtszfybDoAhWIDewKHQ39D74QFjAAegQIAhAB&amp;url=https://www.knmg.nl/web/file?uuid%3D0435153f-e1b2-405c-9fb6-2442184ae32f%26owner%3D5c945405-d6ca-4deb-aa16-7af2088aa173%26contentid%3D200%26elementid%3D2361966&amp;usg=AOvVaw39AbY38ixfM64gy-MvTdi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55149" y="4696212"/>
            <a:ext cx="5609219" cy="576738"/>
          </a:xfrm>
        </p:spPr>
        <p:txBody>
          <a:bodyPr anchor="b">
            <a:normAutofit fontScale="62500" lnSpcReduction="20000"/>
          </a:bodyPr>
          <a:lstStyle/>
          <a:p>
            <a:r>
              <a:rPr lang="de-DE" sz="3200" b="1" noProof="1" smtClean="0">
                <a:cs typeface="Calibri"/>
              </a:rPr>
              <a:t>Palliatieve zorg: De laatste levensfase </a:t>
            </a:r>
            <a:r>
              <a:rPr lang="de-DE" sz="3200" b="1" dirty="0" smtClean="0">
                <a:cs typeface="Calibri"/>
              </a:rPr>
              <a:t>2020</a:t>
            </a:r>
            <a:endParaRPr lang="de-DE" sz="3200" b="1" dirty="0">
              <a:cs typeface="Calibri"/>
            </a:endParaRPr>
          </a:p>
          <a:p>
            <a:r>
              <a:rPr lang="de-DE" sz="2000" dirty="0" err="1">
                <a:cs typeface="Calibri"/>
              </a:rPr>
              <a:t>Door</a:t>
            </a:r>
            <a:r>
              <a:rPr lang="de-DE" sz="2000" dirty="0">
                <a:cs typeface="Calibri"/>
              </a:rPr>
              <a:t>: </a:t>
            </a:r>
            <a:r>
              <a:rPr lang="de-DE" sz="2000" dirty="0" err="1">
                <a:cs typeface="Calibri"/>
              </a:rPr>
              <a:t>Werkgroep</a:t>
            </a:r>
            <a:r>
              <a:rPr lang="de-DE" sz="2000" dirty="0">
                <a:cs typeface="Calibri"/>
              </a:rPr>
              <a:t> </a:t>
            </a:r>
            <a:r>
              <a:rPr lang="de-DE" sz="2000" dirty="0" err="1">
                <a:cs typeface="Calibri"/>
              </a:rPr>
              <a:t>palliatieve</a:t>
            </a:r>
            <a:r>
              <a:rPr lang="de-DE" sz="2000" dirty="0">
                <a:cs typeface="Calibri"/>
              </a:rPr>
              <a:t> </a:t>
            </a:r>
            <a:r>
              <a:rPr lang="de-DE" sz="2000" dirty="0" err="1">
                <a:cs typeface="Calibri"/>
              </a:rPr>
              <a:t>zorg</a:t>
            </a:r>
            <a:r>
              <a:rPr lang="de-DE" sz="2000" dirty="0">
                <a:cs typeface="Calibri"/>
              </a:rPr>
              <a:t> Samen </a:t>
            </a:r>
            <a:r>
              <a:rPr lang="de-DE" sz="2000" dirty="0" err="1">
                <a:cs typeface="Calibri"/>
              </a:rPr>
              <a:t>Verpleegkunde</a:t>
            </a:r>
            <a:r>
              <a:rPr lang="de-DE" sz="2000" dirty="0">
                <a:cs typeface="Calibri"/>
              </a:rPr>
              <a:t> </a:t>
            </a:r>
            <a:endParaRPr lang="de-DE" sz="2000" b="1" dirty="0">
              <a:cs typeface="Calibri"/>
            </a:endParaRPr>
          </a:p>
        </p:txBody>
      </p:sp>
      <p:sp>
        <p:nvSpPr>
          <p:cNvPr id="30" name="Freeform: Shape 1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18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22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6" descr="Afbeelding met teken, tekening, bord, stoppen&#10;&#10;Beschrijving is gegenereerd met zeer hoge betrouwbaarheid">
            <a:extLst>
              <a:ext uri="{FF2B5EF4-FFF2-40B4-BE49-F238E27FC236}">
                <a16:creationId xmlns:a16="http://schemas.microsoft.com/office/drawing/2014/main" id="{4F281F15-42E3-4D94-B00F-ADDC3E97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48" y="516040"/>
            <a:ext cx="3008388" cy="630966"/>
          </a:xfrm>
          <a:prstGeom prst="rect">
            <a:avLst/>
          </a:prstGeom>
        </p:spPr>
      </p:pic>
      <p:sp>
        <p:nvSpPr>
          <p:cNvPr id="35" name="Oval 2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26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2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B717782A-0856-48CD-B82A-C744E555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7" y="4230000"/>
            <a:ext cx="3146122" cy="1360497"/>
          </a:xfrm>
          <a:prstGeom prst="rect">
            <a:avLst/>
          </a:prstGeom>
        </p:spPr>
      </p:pic>
      <p:pic>
        <p:nvPicPr>
          <p:cNvPr id="4" name="Afbeelding 4" descr="Afbeelding met teken&#10;&#10;Beschrijving is gegenereerd met zeer hoge betrouwbaarheid">
            <a:extLst>
              <a:ext uri="{FF2B5EF4-FFF2-40B4-BE49-F238E27FC236}">
                <a16:creationId xmlns:a16="http://schemas.microsoft.com/office/drawing/2014/main" id="{60F82495-AE0D-4DE4-A4D7-3D68983A3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019" y="1396200"/>
            <a:ext cx="1627267" cy="1615172"/>
          </a:xfrm>
          <a:prstGeom prst="rect">
            <a:avLst/>
          </a:prstGeom>
        </p:spPr>
      </p:pic>
      <p:sp>
        <p:nvSpPr>
          <p:cNvPr id="37" name="Freeform: Shape 28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0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10">
            <a:extLst>
              <a:ext uri="{FF2B5EF4-FFF2-40B4-BE49-F238E27FC236}">
                <a16:creationId xmlns:a16="http://schemas.microsoft.com/office/drawing/2014/main" id="{D26D9613-52F5-4461-978C-593F023940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245"/>
          <a:stretch/>
        </p:blipFill>
        <p:spPr>
          <a:xfrm>
            <a:off x="9555691" y="321159"/>
            <a:ext cx="2430044" cy="212902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13" y="5886783"/>
            <a:ext cx="1602536" cy="6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Vier dimensies van palliatieve zorg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2169489" y="2529105"/>
            <a:ext cx="3304806" cy="15407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fgeronde rechthoek 17"/>
          <p:cNvSpPr/>
          <p:nvPr/>
        </p:nvSpPr>
        <p:spPr>
          <a:xfrm>
            <a:off x="2185873" y="4069869"/>
            <a:ext cx="3304806" cy="1540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fgeronde rechthoek 18"/>
          <p:cNvSpPr/>
          <p:nvPr/>
        </p:nvSpPr>
        <p:spPr>
          <a:xfrm>
            <a:off x="5477871" y="2542312"/>
            <a:ext cx="3304806" cy="15407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fgeronde rechthoek 19"/>
          <p:cNvSpPr/>
          <p:nvPr/>
        </p:nvSpPr>
        <p:spPr>
          <a:xfrm>
            <a:off x="5490679" y="4070999"/>
            <a:ext cx="3304806" cy="15407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3175109" y="2998222"/>
            <a:ext cx="210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Fysiek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120461" y="2995402"/>
            <a:ext cx="2176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Psychisch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123773" y="4538640"/>
            <a:ext cx="2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Sociaal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133715" y="4476116"/>
            <a:ext cx="283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Spiritueel</a:t>
            </a:r>
          </a:p>
        </p:txBody>
      </p:sp>
    </p:spTree>
    <p:extLst>
      <p:ext uri="{BB962C8B-B14F-4D97-AF65-F5344CB8AC3E}">
        <p14:creationId xmlns:p14="http://schemas.microsoft.com/office/powerpoint/2010/main" val="79104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Fysieke dimensie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Pijn</a:t>
            </a:r>
          </a:p>
          <a:p>
            <a:r>
              <a:rPr lang="nl-NL" dirty="0"/>
              <a:t>Dyspnoe / veranderende ademhaling </a:t>
            </a:r>
          </a:p>
          <a:p>
            <a:r>
              <a:rPr lang="nl-NL" dirty="0"/>
              <a:t>Reutelen </a:t>
            </a:r>
          </a:p>
          <a:p>
            <a:r>
              <a:rPr lang="nl-NL" dirty="0"/>
              <a:t>Verwardheid / terminale onrust (delier) </a:t>
            </a:r>
          </a:p>
          <a:p>
            <a:r>
              <a:rPr lang="nl-NL" dirty="0"/>
              <a:t>Droge mond / slijmvliezen</a:t>
            </a:r>
          </a:p>
          <a:p>
            <a:r>
              <a:rPr lang="nl-NL" dirty="0"/>
              <a:t>Decubitus</a:t>
            </a:r>
          </a:p>
          <a:p>
            <a:r>
              <a:rPr lang="nl-NL" dirty="0"/>
              <a:t>Problemen met mictie of defecatie</a:t>
            </a:r>
          </a:p>
          <a:p>
            <a:r>
              <a:rPr lang="nl-NL" dirty="0"/>
              <a:t>Vermoeidheid / uitputting</a:t>
            </a:r>
          </a:p>
          <a:p>
            <a:r>
              <a:rPr lang="nl-NL" dirty="0"/>
              <a:t>Misselijkheid en braken</a:t>
            </a:r>
          </a:p>
          <a:p>
            <a:r>
              <a:rPr lang="nl-NL" dirty="0"/>
              <a:t>Insulten</a:t>
            </a:r>
          </a:p>
          <a:p>
            <a:r>
              <a:rPr lang="nl-NL" dirty="0"/>
              <a:t>Bloedingen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1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Psychische dimensie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Angst (vanuit eerdere ervaringen, voor pijn of andere symptomen, voor verlies van controle, voor het onbekende)</a:t>
            </a:r>
          </a:p>
          <a:p>
            <a:r>
              <a:rPr lang="nl-NL" dirty="0"/>
              <a:t>Problemen rond verwerking en acceptatie </a:t>
            </a:r>
          </a:p>
          <a:p>
            <a:r>
              <a:rPr lang="nl-NL" dirty="0"/>
              <a:t>Psychische uitputting</a:t>
            </a:r>
          </a:p>
          <a:p>
            <a:r>
              <a:rPr lang="nl-NL" dirty="0"/>
              <a:t>Depressie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2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Sociale dimensie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Verstoorde relaties (ruzies binnen de familie, verloren contacten met familie, openlijke ruzie aan het sterfbed) </a:t>
            </a:r>
          </a:p>
          <a:p>
            <a:r>
              <a:rPr lang="nl-NL" dirty="0"/>
              <a:t>Ontoereikende communicatie tussen patiënt en zijn naasten en/of de zorgverleners</a:t>
            </a:r>
          </a:p>
          <a:p>
            <a:r>
              <a:rPr lang="nl-NL" dirty="0"/>
              <a:t>Onvoldoende (duidelijke en/of eenduidige) informatie van zorgverleners aan patiënt en zijn naasten</a:t>
            </a:r>
          </a:p>
          <a:p>
            <a:r>
              <a:rPr lang="nl-NL" dirty="0"/>
              <a:t>Geen afscheid kunnen nemen </a:t>
            </a:r>
          </a:p>
          <a:p>
            <a:r>
              <a:rPr lang="nl-NL" dirty="0"/>
              <a:t>Verschillen in verwachtingspatroon </a:t>
            </a:r>
          </a:p>
          <a:p>
            <a:pPr marL="0" indent="0">
              <a:buNone/>
            </a:pPr>
            <a:r>
              <a:rPr lang="nl-NL" dirty="0"/>
              <a:t>   tussen betrokkenen</a:t>
            </a:r>
          </a:p>
          <a:p>
            <a:r>
              <a:rPr lang="nl-NL" dirty="0"/>
              <a:t>Ongewenste plaats van overlijden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8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Stelling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De spirituele dimensie is alleen van toepassing als een patiënt gelovig is. 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images.app.goo.gl/raVRqmXNbtLv5cuD9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Spirituele dimensie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nl-NL" b="1" dirty="0" err="1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Spirituele</a:t>
            </a:r>
            <a:r>
              <a:rPr lang="en-US" altLang="nl-NL" b="1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en-US" altLang="nl-NL" b="1" dirty="0" err="1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existentiële</a:t>
            </a:r>
            <a:r>
              <a:rPr lang="en-US" altLang="nl-NL" b="1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altLang="nl-NL" b="1" dirty="0" err="1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</a:t>
            </a:r>
            <a:r>
              <a:rPr lang="en-US" altLang="nl-NL" b="1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altLang="nl-NL" b="1" dirty="0" err="1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zingevingsvragen</a:t>
            </a:r>
            <a:endParaRPr lang="en-US" altLang="nl-NL" b="1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nl-NL" dirty="0" smtClean="0"/>
          </a:p>
          <a:p>
            <a:r>
              <a:rPr lang="nl-NL" altLang="en-US" dirty="0"/>
              <a:t>Waarom overkomt mij dit?</a:t>
            </a:r>
          </a:p>
          <a:p>
            <a:r>
              <a:rPr lang="nl-NL" altLang="en-US" dirty="0"/>
              <a:t>Wat moet ik doen met de tijd die mij nog rest?</a:t>
            </a:r>
          </a:p>
          <a:p>
            <a:r>
              <a:rPr lang="nl-NL" altLang="en-US" dirty="0"/>
              <a:t>Waar leef ik voor?</a:t>
            </a:r>
          </a:p>
          <a:p>
            <a:r>
              <a:rPr lang="nl-NL" altLang="en-US" dirty="0"/>
              <a:t>Waarom ben ik op aarde?</a:t>
            </a:r>
          </a:p>
          <a:p>
            <a:r>
              <a:rPr lang="nl-NL" altLang="en-US" dirty="0"/>
              <a:t>Heb ik een goed leven geleid?</a:t>
            </a:r>
          </a:p>
          <a:p>
            <a:r>
              <a:rPr lang="nl-NL" altLang="en-US" dirty="0"/>
              <a:t>Is er leven na de dood?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6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Stelling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Wanneer iemand niet (volledig) meer bij bewustzijn is, is het onmogelijk om te bepalen of iemand ook daadwerkelijk comfortabel is.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800724" y="3244334"/>
            <a:ext cx="4590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images.app.goo.gl/8FjFhbVsUe7fP4qR7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Hoe ziet discomfort eruit?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invoegen</a:t>
            </a:r>
            <a:r>
              <a:rPr lang="en-US" dirty="0" smtClean="0"/>
              <a:t> </a:t>
            </a:r>
            <a:r>
              <a:rPr lang="en-US" dirty="0" err="1" smtClean="0"/>
              <a:t>plaatjes</a:t>
            </a:r>
            <a:r>
              <a:rPr lang="en-US" dirty="0" smtClean="0"/>
              <a:t> </a:t>
            </a:r>
            <a:r>
              <a:rPr lang="en-US" dirty="0" err="1" smtClean="0"/>
              <a:t>gezichtsuitdrukkingen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8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Palliatieve sedatie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Het </a:t>
            </a:r>
            <a:r>
              <a:rPr lang="nl-NL" i="1" dirty="0"/>
              <a:t>opzettelijk verlagen </a:t>
            </a:r>
            <a:r>
              <a:rPr lang="nl-NL" dirty="0"/>
              <a:t>van het </a:t>
            </a:r>
            <a:r>
              <a:rPr lang="nl-NL" i="1" dirty="0"/>
              <a:t>bewustzijn</a:t>
            </a:r>
            <a:r>
              <a:rPr lang="nl-NL" dirty="0"/>
              <a:t> van een patiënt door het toedienen van </a:t>
            </a:r>
            <a:r>
              <a:rPr lang="nl-NL" i="1" dirty="0"/>
              <a:t>sedativa</a:t>
            </a:r>
            <a:r>
              <a:rPr lang="nl-NL" dirty="0"/>
              <a:t> (zoals </a:t>
            </a:r>
            <a:r>
              <a:rPr lang="nl-NL" dirty="0" err="1"/>
              <a:t>midazolam</a:t>
            </a:r>
            <a:r>
              <a:rPr lang="nl-NL" dirty="0"/>
              <a:t>) in de </a:t>
            </a:r>
            <a:r>
              <a:rPr lang="nl-NL" i="1" dirty="0"/>
              <a:t>laatste levensfase</a:t>
            </a:r>
            <a:r>
              <a:rPr lang="nl-NL" dirty="0"/>
              <a:t>, met als doel om het </a:t>
            </a:r>
            <a:r>
              <a:rPr lang="nl-NL" i="1" dirty="0"/>
              <a:t>lijden</a:t>
            </a:r>
            <a:r>
              <a:rPr lang="nl-NL" dirty="0"/>
              <a:t> van een patiënt te </a:t>
            </a:r>
            <a:r>
              <a:rPr lang="nl-NL" i="1" dirty="0"/>
              <a:t>verlichten</a:t>
            </a:r>
            <a:r>
              <a:rPr lang="nl-NL" dirty="0"/>
              <a:t>.  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824993" y="3244334"/>
            <a:ext cx="4542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images.app.goo.gl/pHdT9tSfAuxZcqtc7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3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Criteria Palliatieve Sedatie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Het bestaan van één of meerdere </a:t>
            </a:r>
            <a:r>
              <a:rPr lang="nl-NL" b="1" dirty="0">
                <a:solidFill>
                  <a:srgbClr val="FF0000"/>
                </a:solidFill>
              </a:rPr>
              <a:t>onbehandelbare (refractaire) symptomen </a:t>
            </a:r>
            <a:r>
              <a:rPr lang="nl-NL" dirty="0"/>
              <a:t>welke leiden tot ondraaglijk lijden van de patiënt 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 flipV="1">
            <a:off x="4921633" y="2644170"/>
            <a:ext cx="1381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smtClean="0">
                <a:solidFill>
                  <a:srgbClr val="FF0000"/>
                </a:solidFill>
              </a:rPr>
              <a:t>+</a:t>
            </a:r>
            <a:endParaRPr lang="nl-NL" sz="96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86" y="4820460"/>
            <a:ext cx="715122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0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cs typeface="Calibri Light"/>
              </a:rPr>
              <a:t>Lesdoelen</a:t>
            </a:r>
            <a:endParaRPr lang="nl-NL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390650"/>
            <a:ext cx="9906000" cy="4786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dirty="0" smtClean="0"/>
              <a:t>student:</a:t>
            </a:r>
            <a:endParaRPr lang="nl-NL" dirty="0"/>
          </a:p>
          <a:p>
            <a:pPr marL="457200" indent="-457200"/>
            <a:endParaRPr lang="nl-NL" dirty="0"/>
          </a:p>
          <a:p>
            <a:r>
              <a:rPr lang="nl-NL" dirty="0" smtClean="0"/>
              <a:t>Kan uitleggen </a:t>
            </a:r>
            <a:r>
              <a:rPr lang="nl-NL" dirty="0"/>
              <a:t>wat het verschil is tussen palliatieve zorg, terminale </a:t>
            </a:r>
            <a:r>
              <a:rPr lang="nl-NL" dirty="0" smtClean="0"/>
              <a:t>zorg en </a:t>
            </a:r>
            <a:r>
              <a:rPr lang="nl-NL" dirty="0"/>
              <a:t>zorg rondom het levenseinde</a:t>
            </a:r>
          </a:p>
          <a:p>
            <a:r>
              <a:rPr lang="nl-NL" dirty="0" smtClean="0"/>
              <a:t>Kan het </a:t>
            </a:r>
            <a:r>
              <a:rPr lang="nl-NL" dirty="0"/>
              <a:t>belang aangeven van communicatie met de zorgvrager en diens naasten over de palliatieve fase en het </a:t>
            </a:r>
            <a:r>
              <a:rPr lang="en-US" dirty="0" err="1"/>
              <a:t>levenseinde</a:t>
            </a:r>
            <a:r>
              <a:rPr lang="en-US" dirty="0"/>
              <a:t> (Advanced Care Planning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nl-NL" dirty="0" smtClean="0"/>
              <a:t>Kan de </a:t>
            </a:r>
            <a:r>
              <a:rPr lang="nl-NL" dirty="0"/>
              <a:t>verschillende dimensies in de laatste levensfase </a:t>
            </a:r>
            <a:r>
              <a:rPr lang="nl-NL" dirty="0" smtClean="0"/>
              <a:t>onderscheiden</a:t>
            </a:r>
          </a:p>
          <a:p>
            <a:r>
              <a:rPr lang="nl-NL" dirty="0" smtClean="0"/>
              <a:t>Kan uitleggen wat het verschil is tussen palliatieve sedatie en euthanasie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Refractair symptoom?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Stroomschema invoegen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images.app.goo.gl/NihwauhGqbkDhfcr5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400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Aandachtspunten rondom palliatieve sedatie 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toepassen van sedatie dient in overeenstemming te zijn met de wensen van de patiënt en/of naasten. Indien de patiënt aanspreekbaar en wilsbekwaam is, is zijn toestemming een absolute vereiste.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Indien de patiënt niet aanspreekbaar is moet overleg plaatsvinden met de vertegenwoordiger van de patiënt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Palliatieve sedatie kan intermitterend </a:t>
            </a:r>
          </a:p>
          <a:p>
            <a:pPr marL="0" indent="0">
              <a:buNone/>
            </a:pPr>
            <a:r>
              <a:rPr lang="nl-NL" dirty="0"/>
              <a:t>dan wel continu worden toegediend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09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Voorlichting en begeleiding palliatieve sedatie (1)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000000"/>
                </a:solidFill>
              </a:rPr>
              <a:t>Bespreek met de patiënt (indien mogelijk) en met de naasten de overwegingen voor de palliatieve sedatie en de uitvoering ervan. </a:t>
            </a:r>
          </a:p>
          <a:p>
            <a:pPr marL="0" indent="0">
              <a:buNone/>
            </a:pPr>
            <a:endParaRPr lang="nl-NL" sz="1800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Geef daarbij altijd aan dat de patiënt niet per definitie (diep) in slaap wordt gebracht</a:t>
            </a:r>
          </a:p>
          <a:p>
            <a:pPr marL="0" indent="0">
              <a:buNone/>
            </a:pPr>
            <a:endParaRPr lang="nl-NL" sz="1800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Het kan soms enige tijd duren voordat het gewenste effect bereikt is</a:t>
            </a:r>
          </a:p>
          <a:p>
            <a:pPr marL="0" indent="0">
              <a:buNone/>
            </a:pPr>
            <a:endParaRPr lang="nl-NL" sz="1800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De sedatie kan soms enkele dagen of 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   zelfs langer duren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23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Voorlichting en begeleiding palliatieve sedatie (2)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Enterale of parenterale toediening van vocht of voeding wordt gestaakt c.q. er wordt niet meer gestart met enterale of parenterale toediening van vocht/voeding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dirty="0"/>
              <a:t>Overweeg het inbrengen van een CAD, overweeg </a:t>
            </a:r>
            <a:r>
              <a:rPr lang="nl-NL" dirty="0" err="1"/>
              <a:t>klysmeren</a:t>
            </a:r>
            <a:r>
              <a:rPr lang="nl-NL" dirty="0"/>
              <a:t> indien de patiënt al een aantal dagen geen ontlasting heeft gehad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dirty="0"/>
              <a:t>Geef (indien mogelijk) gelegenheid tot het nemen van afscheid (inclusief culturele/religieuze rituelen)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dirty="0"/>
              <a:t>Medicijnen saneren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22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Voorlichting en begeleiding palliatieve sedatie (3)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het effect wordt afgemeten aan de hand van het comfort van de patiënt!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de mate van bewustzijnsdaling kan in de loop van de tijd veranderen. </a:t>
            </a:r>
            <a:r>
              <a:rPr lang="nl-NL" b="1" dirty="0"/>
              <a:t>Dit zegt niets over de mate van comfort of het effect van de palliatieve sedatie!</a:t>
            </a:r>
          </a:p>
          <a:p>
            <a:endParaRPr lang="nl-NL" b="1" dirty="0"/>
          </a:p>
          <a:p>
            <a:r>
              <a:rPr lang="nl-NL" dirty="0"/>
              <a:t>Het moment van overlijden wordt niet vervroegt door te starten met palliatieve sedatie en is in dat opzicht geen alternatief voor euthanasie!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283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Morfine en palliatieve sedatie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9826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nl-NL" altLang="nl-NL" dirty="0">
                <a:solidFill>
                  <a:srgbClr val="000000"/>
                </a:solidFill>
              </a:rPr>
              <a:t>Morfine is er niet om een patiënt bewusteloos te maken</a:t>
            </a: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endParaRPr lang="nl-NL" altLang="nl-NL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nl-NL" altLang="nl-NL" dirty="0">
                <a:solidFill>
                  <a:srgbClr val="000000"/>
                </a:solidFill>
              </a:rPr>
              <a:t>Morfine verkort meestal niet het leven van de patiënt, ook niet als een patiënt al morfine in een hoge dosering krijgt</a:t>
            </a: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endParaRPr lang="nl-NL" altLang="nl-NL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nl-NL" altLang="nl-NL" dirty="0">
                <a:solidFill>
                  <a:srgbClr val="000000"/>
                </a:solidFill>
              </a:rPr>
              <a:t>Morfine als medicijn is niet verslavend</a:t>
            </a: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endParaRPr lang="nl-NL" altLang="nl-NL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nl-NL" altLang="nl-NL" dirty="0">
                <a:solidFill>
                  <a:srgbClr val="000000"/>
                </a:solidFill>
              </a:rPr>
              <a:t>Morfine is niet het middel waarmee een arts palliatief sedeert of euthanasie uitvoert. Het kan wel zo zijn dat een patiënt óók morfine krijgt tijdens het palliatief sederen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198295" y="6266656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nl-NL" altLang="nl-NL" sz="1200" dirty="0" err="1">
                <a:solidFill>
                  <a:srgbClr val="000000"/>
                </a:solidFill>
              </a:rPr>
              <a:t>Factsheet</a:t>
            </a:r>
            <a:r>
              <a:rPr lang="nl-NL" altLang="nl-NL" sz="1200" dirty="0">
                <a:solidFill>
                  <a:srgbClr val="000000"/>
                </a:solidFill>
              </a:rPr>
              <a:t> KNMG morfine, palliatieve sedatie, euthanasie, 2013</a:t>
            </a:r>
          </a:p>
        </p:txBody>
      </p:sp>
    </p:spTree>
    <p:extLst>
      <p:ext uri="{BB962C8B-B14F-4D97-AF65-F5344CB8AC3E}">
        <p14:creationId xmlns:p14="http://schemas.microsoft.com/office/powerpoint/2010/main" val="423167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Palliatieve sedatie versus</a:t>
            </a:r>
            <a:br>
              <a:rPr lang="nl-NL" dirty="0"/>
            </a:br>
            <a:r>
              <a:rPr lang="nl-NL" dirty="0"/>
              <a:t>Euthanasie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images.app.goo.gl/fwVt7bT4SG5UHVRu9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9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Waken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Samen zijn….intimiteit (</a:t>
            </a:r>
            <a:r>
              <a:rPr lang="nl-NL" dirty="0" err="1"/>
              <a:t>koppelbed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Tijd voor het nemen van afscheid, rouwen…. Maar ook tijd om herinneringen op te halen!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Verdriet en vreugde gaan hand in hand.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Heb aandacht voor ambivalente gevoelens bij </a:t>
            </a:r>
            <a:r>
              <a:rPr lang="nl-NL" dirty="0" err="1"/>
              <a:t>bij</a:t>
            </a:r>
            <a:r>
              <a:rPr lang="nl-NL" dirty="0"/>
              <a:t> </a:t>
            </a:r>
            <a:r>
              <a:rPr lang="nl-NL" dirty="0" err="1"/>
              <a:t>bij</a:t>
            </a:r>
            <a:r>
              <a:rPr lang="nl-NL" dirty="0"/>
              <a:t> </a:t>
            </a:r>
            <a:r>
              <a:rPr lang="nl-NL" dirty="0" err="1"/>
              <a:t>bij</a:t>
            </a:r>
            <a:r>
              <a:rPr lang="nl-NL" dirty="0"/>
              <a:t> naasten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Aandacht voor draagkracht en draaglast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545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err="1"/>
              <a:t>Koppelbed</a:t>
            </a:r>
            <a:endParaRPr lang="nl-NL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images.app.goo.gl/qwf6azhvgNteSKwk9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359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Nazorg</a:t>
            </a:r>
            <a:endParaRPr lang="nl-NL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Tijd en rust voor rituelen en gebruiken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Tijd om afscheid te nemen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Denk ook aan zorg voor jezelf/collega’s! Evalueren.</a:t>
            </a:r>
          </a:p>
          <a:p>
            <a:pPr marL="0" indent="0">
              <a:buNone/>
            </a:pPr>
            <a:r>
              <a:rPr lang="nl-NL" dirty="0"/>
              <a:t>Wat voor impact heeft dit       op jou?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Nazorg gesprek 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5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smtClean="0">
                <a:cs typeface="Calibri Light"/>
              </a:rPr>
              <a:t>Fasen van de palliatieve zorg</a:t>
            </a:r>
            <a:endParaRPr lang="nl-NL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751800" y="3244334"/>
            <a:ext cx="4688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images.app.goo.gl/4siqRhDiUSExNUADA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Bedankt voor jullie aandacht!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231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Bronnen</a:t>
            </a:r>
            <a:endParaRPr lang="nl-NL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950" cy="4351338"/>
          </a:xfrm>
        </p:spPr>
        <p:txBody>
          <a:bodyPr>
            <a:normAutofit/>
          </a:bodyPr>
          <a:lstStyle/>
          <a:p>
            <a:r>
              <a:rPr lang="nl-NL" sz="1400" dirty="0" smtClean="0"/>
              <a:t>Integraal Kankercentrum Nederland. (2020). </a:t>
            </a:r>
            <a:r>
              <a:rPr lang="nl-NL" sz="1400" i="1" dirty="0" smtClean="0"/>
              <a:t>Pallialine. Richtlijnen palliatieve zorg.</a:t>
            </a:r>
            <a:r>
              <a:rPr lang="nl-NL" sz="1400" dirty="0"/>
              <a:t> </a:t>
            </a:r>
            <a:r>
              <a:rPr lang="nl-NL" sz="1400" dirty="0" err="1" smtClean="0"/>
              <a:t>Retrieved</a:t>
            </a:r>
            <a:r>
              <a:rPr lang="nl-NL" sz="1400" dirty="0" smtClean="0"/>
              <a:t> </a:t>
            </a:r>
            <a:r>
              <a:rPr lang="nl-NL" sz="1400" dirty="0" err="1" smtClean="0"/>
              <a:t>from</a:t>
            </a:r>
            <a:r>
              <a:rPr lang="nl-NL" sz="1400" dirty="0" smtClean="0"/>
              <a:t> </a:t>
            </a:r>
            <a:r>
              <a:rPr lang="nl-NL" sz="1400" dirty="0" smtClean="0">
                <a:hlinkClick r:id="rId2"/>
              </a:rPr>
              <a:t>https</a:t>
            </a:r>
            <a:r>
              <a:rPr lang="nl-NL" sz="1400" dirty="0">
                <a:hlinkClick r:id="rId2"/>
              </a:rPr>
              <a:t>://www.pallialine.nl</a:t>
            </a:r>
            <a:r>
              <a:rPr lang="nl-NL" sz="1400" dirty="0" smtClean="0">
                <a:hlinkClick r:id="rId2"/>
              </a:rPr>
              <a:t>/</a:t>
            </a:r>
            <a:endParaRPr lang="nl-NL" sz="1400" dirty="0" smtClean="0"/>
          </a:p>
          <a:p>
            <a:endParaRPr lang="nl-NL" sz="1400" dirty="0"/>
          </a:p>
          <a:p>
            <a:r>
              <a:rPr lang="nl-NL" altLang="nl-NL" sz="1400" dirty="0" smtClean="0">
                <a:solidFill>
                  <a:srgbClr val="000000"/>
                </a:solidFill>
              </a:rPr>
              <a:t>KNMG. (2013). </a:t>
            </a:r>
            <a:r>
              <a:rPr lang="nl-NL" sz="1400" i="1" dirty="0" smtClean="0"/>
              <a:t>KNMG-</a:t>
            </a:r>
            <a:r>
              <a:rPr lang="nl-NL" sz="1400" i="1" dirty="0" err="1" smtClean="0"/>
              <a:t>factsheet</a:t>
            </a:r>
            <a:r>
              <a:rPr lang="nl-NL" sz="1400" i="1" dirty="0" smtClean="0"/>
              <a:t> </a:t>
            </a:r>
            <a:r>
              <a:rPr lang="nl-NL" sz="1400" i="1" dirty="0"/>
              <a:t>palliatieve sedatie, levensbeëindiging op verzoek en </a:t>
            </a:r>
            <a:r>
              <a:rPr lang="nl-NL" sz="1400" i="1" dirty="0" smtClean="0"/>
              <a:t>morfine.</a:t>
            </a:r>
            <a:r>
              <a:rPr lang="nl-NL" sz="1400" b="1" i="1" dirty="0" smtClean="0"/>
              <a:t> </a:t>
            </a:r>
            <a:r>
              <a:rPr lang="nl-NL" sz="1400" dirty="0" err="1" smtClean="0"/>
              <a:t>Retrieved</a:t>
            </a:r>
            <a:r>
              <a:rPr lang="nl-NL" sz="1400" dirty="0" smtClean="0"/>
              <a:t> </a:t>
            </a:r>
            <a:r>
              <a:rPr lang="nl-NL" sz="1400" dirty="0" err="1" smtClean="0"/>
              <a:t>from</a:t>
            </a:r>
            <a:r>
              <a:rPr lang="nl-NL" sz="1400" dirty="0"/>
              <a:t> </a:t>
            </a:r>
            <a:r>
              <a:rPr lang="nl-NL" sz="1400" dirty="0">
                <a:hlinkClick r:id="rId3"/>
              </a:rPr>
              <a:t>https://</a:t>
            </a:r>
            <a:r>
              <a:rPr lang="nl-NL" sz="1400" dirty="0" smtClean="0">
                <a:hlinkClick r:id="rId3"/>
              </a:rPr>
              <a:t>www.knmg.nl/advies-richtlijnen/dossiers/palliatieve-sedatie.htm</a:t>
            </a:r>
            <a:endParaRPr lang="nl-NL" sz="1400" dirty="0" smtClean="0"/>
          </a:p>
          <a:p>
            <a:endParaRPr lang="en-US" sz="1400" dirty="0">
              <a:hlinkClick r:id="rId4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smtClean="0">
                <a:cs typeface="Calibri Light"/>
              </a:rPr>
              <a:t>Is er een verschil?</a:t>
            </a:r>
            <a:endParaRPr lang="nl-NL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Palliatieve zorg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Terminale zorg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Zorg in de stervensfase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smtClean="0">
                <a:cs typeface="Calibri Light"/>
              </a:rPr>
              <a:t>Is er een verschil?</a:t>
            </a:r>
            <a:endParaRPr lang="nl-NL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0688"/>
            <a:ext cx="10515600" cy="230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Noem een aantal voor- en nadelen om vroegtijdig met de patiënt en naasten in gesprek te gaan over wensen en behoeften rondom het levenseinde.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dirty="0"/>
              <a:t>Welke onderwerpen zijn in jouw ogen belangrijk om te bespreken?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6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smtClean="0">
                <a:cs typeface="Calibri Light"/>
              </a:rPr>
              <a:t>Advance Care Planning (1)</a:t>
            </a:r>
            <a:br>
              <a:rPr lang="nl-NL" dirty="0" smtClean="0">
                <a:cs typeface="Calibri Light"/>
              </a:rPr>
            </a:br>
            <a:r>
              <a:rPr lang="nl-NL" sz="4000" dirty="0" smtClean="0">
                <a:cs typeface="Calibri Light"/>
              </a:rPr>
              <a:t>Voordelen</a:t>
            </a:r>
            <a:endParaRPr lang="nl-NL" sz="4000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nl-NL" dirty="0"/>
              <a:t>Minder overvallen door naderende dood</a:t>
            </a:r>
          </a:p>
          <a:p>
            <a:r>
              <a:rPr lang="nl-NL" dirty="0"/>
              <a:t>Tijd om over zaken na te denken, te bespreken en om dingen te regelen</a:t>
            </a:r>
          </a:p>
          <a:p>
            <a:r>
              <a:rPr lang="nl-NL" dirty="0"/>
              <a:t>Minder angst en depressie</a:t>
            </a:r>
          </a:p>
          <a:p>
            <a:r>
              <a:rPr lang="nl-NL" dirty="0"/>
              <a:t>Minder ongewenste opnames in een ziekenhuis</a:t>
            </a:r>
          </a:p>
          <a:p>
            <a:r>
              <a:rPr lang="nl-NL" dirty="0"/>
              <a:t>Betere kwaliteit van leven</a:t>
            </a:r>
          </a:p>
          <a:p>
            <a:r>
              <a:rPr lang="nl-NL" dirty="0"/>
              <a:t>Zorg sluit meer aan bij wensen en behoeften</a:t>
            </a:r>
          </a:p>
          <a:p>
            <a:r>
              <a:rPr lang="nl-NL" dirty="0"/>
              <a:t>Afname belastende onderzoeken en behandelingen</a:t>
            </a:r>
          </a:p>
          <a:p>
            <a:r>
              <a:rPr lang="nl-NL" dirty="0"/>
              <a:t>Wensen en behoeften zijn duidelijk voor behandelaars en naasten</a:t>
            </a:r>
          </a:p>
          <a:p>
            <a:r>
              <a:rPr lang="nl-NL" dirty="0"/>
              <a:t>Overlijden op plek van wens, </a:t>
            </a:r>
            <a:r>
              <a:rPr lang="nl-NL" dirty="0" err="1"/>
              <a:t>etc</a:t>
            </a:r>
            <a:r>
              <a:rPr lang="nl-NL" dirty="0"/>
              <a:t>………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69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Advance Care Planning (2)</a:t>
            </a:r>
            <a:br>
              <a:rPr lang="nl-NL" dirty="0"/>
            </a:br>
            <a:r>
              <a:rPr lang="nl-NL" dirty="0"/>
              <a:t>Nadelen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Patiënt en naasten kunnen schrikken van gespreksonderwerpen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dirty="0"/>
              <a:t>Zijn nog niet toe aan praten over de dood en dood gaan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dirty="0"/>
              <a:t>Verlies van hoop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dirty="0"/>
              <a:t>Confronterend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03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Advance Care Planning (3)</a:t>
            </a:r>
            <a:br>
              <a:rPr lang="nl-NL" dirty="0"/>
            </a:br>
            <a:r>
              <a:rPr lang="nl-NL" dirty="0"/>
              <a:t>Onderwerpen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Betekenis kwaliteit van leven</a:t>
            </a:r>
          </a:p>
          <a:p>
            <a:r>
              <a:rPr lang="nl-NL" dirty="0"/>
              <a:t>Wilsverklaring</a:t>
            </a:r>
          </a:p>
          <a:p>
            <a:r>
              <a:rPr lang="nl-NL" dirty="0"/>
              <a:t>Behandelbeperkingen (balans opmaken) / verwachtingen / hoop</a:t>
            </a:r>
          </a:p>
          <a:p>
            <a:r>
              <a:rPr lang="nl-NL" dirty="0"/>
              <a:t>Niet reanimeren, niet beademen / opname ICU</a:t>
            </a:r>
          </a:p>
          <a:p>
            <a:r>
              <a:rPr lang="nl-NL" dirty="0"/>
              <a:t>Wel/niet opnemen in ziekenhuis bij verslechtering</a:t>
            </a:r>
          </a:p>
          <a:p>
            <a:r>
              <a:rPr lang="nl-NL" dirty="0"/>
              <a:t>Wie heeft de regie? </a:t>
            </a:r>
          </a:p>
          <a:p>
            <a:r>
              <a:rPr lang="nl-NL" dirty="0"/>
              <a:t>Wettelijk vertegenwoordiger</a:t>
            </a:r>
          </a:p>
          <a:p>
            <a:r>
              <a:rPr lang="nl-NL" dirty="0"/>
              <a:t>Euthanasiewens</a:t>
            </a:r>
          </a:p>
          <a:p>
            <a:r>
              <a:rPr lang="nl-NL" dirty="0"/>
              <a:t>Palliatieve sedatie</a:t>
            </a:r>
          </a:p>
          <a:p>
            <a:r>
              <a:rPr lang="nl-NL" dirty="0"/>
              <a:t>Voorkeur plek van overlijden / wensen, </a:t>
            </a:r>
          </a:p>
          <a:p>
            <a:pPr marL="0" indent="0">
              <a:buNone/>
            </a:pPr>
            <a:r>
              <a:rPr lang="nl-NL" dirty="0"/>
              <a:t>   behoeften etc.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2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F48FB-616D-4B5C-8253-DDA9FDC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Waaraan herken je de stervensfase?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E3E8-6862-43A3-B243-6569A682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Niet of nauwelijks meer eten en drinken</a:t>
            </a:r>
          </a:p>
          <a:p>
            <a:r>
              <a:rPr lang="nl-NL" dirty="0"/>
              <a:t>Ernstige vermoeidheid en verzwakking leidend tot volledige bedlegerigheid</a:t>
            </a:r>
          </a:p>
          <a:p>
            <a:r>
              <a:rPr lang="nl-NL" dirty="0"/>
              <a:t>Verminderde urineproductie </a:t>
            </a:r>
          </a:p>
          <a:p>
            <a:r>
              <a:rPr lang="nl-NL" dirty="0"/>
              <a:t>Snelle, zwakke pols</a:t>
            </a:r>
          </a:p>
          <a:p>
            <a:r>
              <a:rPr lang="nl-NL" dirty="0"/>
              <a:t>Koud aanvoelende, soms </a:t>
            </a:r>
            <a:r>
              <a:rPr lang="nl-NL" dirty="0" err="1"/>
              <a:t>cyanotische</a:t>
            </a:r>
            <a:r>
              <a:rPr lang="nl-NL" dirty="0"/>
              <a:t> extremiteiten</a:t>
            </a:r>
          </a:p>
          <a:p>
            <a:r>
              <a:rPr lang="nl-NL" dirty="0"/>
              <a:t>Spitse neus (de huid over neus en jukbeenderen verstrakt)</a:t>
            </a:r>
          </a:p>
          <a:p>
            <a:r>
              <a:rPr lang="nl-NL" dirty="0"/>
              <a:t>Verminderd bewustzijn, vaak tot uiteindelijk volledig verlies van bewustzijn enkele uren voor het overlijden </a:t>
            </a:r>
          </a:p>
          <a:p>
            <a:r>
              <a:rPr lang="nl-NL" dirty="0"/>
              <a:t>Toenemende desoriëntatie, soms gepaard gaand met hallucinaties en terminale onrust</a:t>
            </a:r>
          </a:p>
          <a:p>
            <a:r>
              <a:rPr lang="nl-NL" dirty="0"/>
              <a:t>Hoorbare, reutelende ademhaling</a:t>
            </a:r>
          </a:p>
          <a:p>
            <a:r>
              <a:rPr lang="nl-NL" dirty="0"/>
              <a:t>Onregelmatige ademhaling ‘kort’ voor overlijden </a:t>
            </a:r>
          </a:p>
          <a:p>
            <a:pPr marL="0" indent="0">
              <a:buNone/>
            </a:pPr>
            <a:r>
              <a:rPr lang="nl-NL" dirty="0"/>
              <a:t>  (</a:t>
            </a:r>
            <a:r>
              <a:rPr lang="nl-NL" dirty="0" err="1"/>
              <a:t>Cheyne</a:t>
            </a:r>
            <a:r>
              <a:rPr lang="nl-NL" dirty="0"/>
              <a:t>-</a:t>
            </a:r>
            <a:r>
              <a:rPr lang="nl-NL" dirty="0" err="1"/>
              <a:t>Stokes</a:t>
            </a:r>
            <a:r>
              <a:rPr lang="nl-NL" dirty="0"/>
              <a:t>-ademhaling)</a:t>
            </a:r>
          </a:p>
          <a:p>
            <a:endParaRPr lang="nl-NL" dirty="0"/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7719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HHS">
      <a:dk1>
        <a:sysClr val="windowText" lastClr="000000"/>
      </a:dk1>
      <a:lt1>
        <a:sysClr val="window" lastClr="FFFFFF"/>
      </a:lt1>
      <a:dk2>
        <a:srgbClr val="213343"/>
      </a:dk2>
      <a:lt2>
        <a:srgbClr val="E7E6E6"/>
      </a:lt2>
      <a:accent1>
        <a:srgbClr val="9EA700"/>
      </a:accent1>
      <a:accent2>
        <a:srgbClr val="213343"/>
      </a:accent2>
      <a:accent3>
        <a:srgbClr val="9EA700"/>
      </a:accent3>
      <a:accent4>
        <a:srgbClr val="213343"/>
      </a:accent4>
      <a:accent5>
        <a:srgbClr val="9EA700"/>
      </a:accent5>
      <a:accent6>
        <a:srgbClr val="213343"/>
      </a:accent6>
      <a:hlink>
        <a:srgbClr val="213343"/>
      </a:hlink>
      <a:folHlink>
        <a:srgbClr val="213343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 smtClean="0">
            <a:solidFill>
              <a:srgbClr val="213343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HS-ppt-template-NL-16x9" id="{088E9C5B-7272-814F-B966-5AFBBEBA7DAA}" vid="{777E0F1A-08F6-7F4C-9C2F-E163E2249B97}"/>
    </a:ext>
  </a:extLst>
</a:theme>
</file>

<file path=ppt/theme/theme3.xml><?xml version="1.0" encoding="utf-8"?>
<a:theme xmlns:a="http://schemas.openxmlformats.org/drawingml/2006/main" name="Office-thema">
  <a:themeElements>
    <a:clrScheme name="hm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hmc" id="{7B3C72D8-A31F-420E-AD74-D06752D9BDAC}" vid="{ED403AC4-A1BF-4985-BC69-C299DC9453A1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3486823DD1E46B3B25BD87BB4BDBF" ma:contentTypeVersion="2" ma:contentTypeDescription="Create a new document." ma:contentTypeScope="" ma:versionID="10eb80b98abe9d52e08cb6539a90f315">
  <xsd:schema xmlns:xsd="http://www.w3.org/2001/XMLSchema" xmlns:xs="http://www.w3.org/2001/XMLSchema" xmlns:p="http://schemas.microsoft.com/office/2006/metadata/properties" xmlns:ns2="3dda33ac-2b91-41b8-96ad-698e948a7b97" targetNamespace="http://schemas.microsoft.com/office/2006/metadata/properties" ma:root="true" ma:fieldsID="86f496ddca9921f5e6a0677175cda730" ns2:_="">
    <xsd:import namespace="3dda33ac-2b91-41b8-96ad-698e948a7b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a33ac-2b91-41b8-96ad-698e948a7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687285-ACEB-4599-8535-D68DFB27F5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A15380-6DD3-46A7-9839-3D1D2FF0D01A}">
  <ds:schemaRefs>
    <ds:schemaRef ds:uri="3dda33ac-2b91-41b8-96ad-698e948a7b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81F17E-35F0-4CB8-BA98-53969475AE2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dda33ac-2b91-41b8-96ad-698e948a7b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1189</Words>
  <Application>Microsoft Office PowerPoint</Application>
  <PresentationFormat>Breedbeeld</PresentationFormat>
  <Paragraphs>195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31</vt:i4>
      </vt:variant>
    </vt:vector>
  </HeadingPairs>
  <TitlesOfParts>
    <vt:vector size="40" baseType="lpstr">
      <vt:lpstr>Arial</vt:lpstr>
      <vt:lpstr>Arial</vt:lpstr>
      <vt:lpstr>Arial Black</vt:lpstr>
      <vt:lpstr>Arial Rounded MT Bold</vt:lpstr>
      <vt:lpstr>Calibri</vt:lpstr>
      <vt:lpstr>Calibri Light</vt:lpstr>
      <vt:lpstr>Kantoorthema</vt:lpstr>
      <vt:lpstr>Kantoorthema</vt:lpstr>
      <vt:lpstr>Office-thema</vt:lpstr>
      <vt:lpstr>PowerPoint-presentatie</vt:lpstr>
      <vt:lpstr>Lesdoelen</vt:lpstr>
      <vt:lpstr>Fasen van de palliatieve zorg</vt:lpstr>
      <vt:lpstr>Is er een verschil?</vt:lpstr>
      <vt:lpstr>Is er een verschil?</vt:lpstr>
      <vt:lpstr>Advance Care Planning (1) Voordelen</vt:lpstr>
      <vt:lpstr>Advance Care Planning (2) Nadelen</vt:lpstr>
      <vt:lpstr>Advance Care Planning (3) Onderwerpen</vt:lpstr>
      <vt:lpstr>Waaraan herken je de stervensfase?</vt:lpstr>
      <vt:lpstr>Vier dimensies van palliatieve zorg</vt:lpstr>
      <vt:lpstr>Fysieke dimensie</vt:lpstr>
      <vt:lpstr>Psychische dimensie</vt:lpstr>
      <vt:lpstr>Sociale dimensie</vt:lpstr>
      <vt:lpstr>Stelling</vt:lpstr>
      <vt:lpstr>Spirituele dimensie</vt:lpstr>
      <vt:lpstr>Stelling</vt:lpstr>
      <vt:lpstr>Hoe ziet discomfort eruit?</vt:lpstr>
      <vt:lpstr>Palliatieve sedatie</vt:lpstr>
      <vt:lpstr>Criteria Palliatieve Sedatie</vt:lpstr>
      <vt:lpstr>Refractair symptoom?</vt:lpstr>
      <vt:lpstr>Aandachtspunten rondom palliatieve sedatie </vt:lpstr>
      <vt:lpstr>Voorlichting en begeleiding palliatieve sedatie (1)</vt:lpstr>
      <vt:lpstr>Voorlichting en begeleiding palliatieve sedatie (2)</vt:lpstr>
      <vt:lpstr>Voorlichting en begeleiding palliatieve sedatie (3)</vt:lpstr>
      <vt:lpstr>Morfine en palliatieve sedatie</vt:lpstr>
      <vt:lpstr>Palliatieve sedatie versus Euthanasie</vt:lpstr>
      <vt:lpstr>Waken</vt:lpstr>
      <vt:lpstr>Koppelbed</vt:lpstr>
      <vt:lpstr>Nazorg</vt:lpstr>
      <vt:lpstr>Bedankt voor jullie aandacht!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Weisfelt, K.D.</dc:creator>
  <cp:lastModifiedBy>Loos, P.</cp:lastModifiedBy>
  <cp:revision>24</cp:revision>
  <dcterms:created xsi:type="dcterms:W3CDTF">2020-01-17T11:14:18Z</dcterms:created>
  <dcterms:modified xsi:type="dcterms:W3CDTF">2020-07-14T11:29:04Z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0x010100CF03486823DD1E46B3B25BD87BB4BDBF</vt:lpwstr>
  </property>
</Properties>
</file>