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8"/>
  </p:notesMasterIdLst>
  <p:sldIdLst>
    <p:sldId id="262" r:id="rId3"/>
    <p:sldId id="263" r:id="rId4"/>
    <p:sldId id="304" r:id="rId5"/>
    <p:sldId id="307" r:id="rId6"/>
    <p:sldId id="271" r:id="rId7"/>
    <p:sldId id="295" r:id="rId8"/>
    <p:sldId id="282" r:id="rId9"/>
    <p:sldId id="296" r:id="rId10"/>
    <p:sldId id="308" r:id="rId11"/>
    <p:sldId id="298" r:id="rId12"/>
    <p:sldId id="299" r:id="rId13"/>
    <p:sldId id="300" r:id="rId14"/>
    <p:sldId id="293" r:id="rId15"/>
    <p:sldId id="302" r:id="rId16"/>
    <p:sldId id="294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Lucida Sans Unicode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240"/>
    <a:srgbClr val="A1C742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74" autoAdjust="0"/>
    <p:restoredTop sz="73018" autoAdjust="0"/>
  </p:normalViewPr>
  <p:slideViewPr>
    <p:cSldViewPr>
      <p:cViewPr varScale="1">
        <p:scale>
          <a:sx n="50" d="100"/>
          <a:sy n="50" d="100"/>
        </p:scale>
        <p:origin x="166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D36B95-C70C-4689-B95D-32E9B970EBA5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606CE04C-8B02-4949-A374-3FBB135429D6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Belbin</a:t>
          </a:r>
        </a:p>
      </dgm:t>
    </dgm:pt>
    <dgm:pt modelId="{400D895E-B008-4F92-B339-D1BD9F00DAA1}" type="parTrans" cxnId="{A970D22B-DE3C-4E87-8FBE-3520B608068A}">
      <dgm:prSet/>
      <dgm:spPr/>
      <dgm:t>
        <a:bodyPr/>
        <a:lstStyle/>
        <a:p>
          <a:endParaRPr lang="nl-NL"/>
        </a:p>
      </dgm:t>
    </dgm:pt>
    <dgm:pt modelId="{BA37E8DF-75ED-4A37-95EA-D9E83E7C8330}" type="sibTrans" cxnId="{A970D22B-DE3C-4E87-8FBE-3520B608068A}">
      <dgm:prSet/>
      <dgm:spPr/>
      <dgm:t>
        <a:bodyPr/>
        <a:lstStyle/>
        <a:p>
          <a:endParaRPr lang="nl-NL"/>
        </a:p>
      </dgm:t>
    </dgm:pt>
    <dgm:pt modelId="{D245ECE5-4FE3-4528-A39F-80014A0315F3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plant</a:t>
          </a:r>
        </a:p>
      </dgm:t>
    </dgm:pt>
    <dgm:pt modelId="{E0988161-0ADF-4FBE-835E-B5D26718E18C}" type="parTrans" cxnId="{D7CB05D5-29C2-4AA9-9B82-A5D112C83949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03A4C853-2149-4D3A-B293-FB7BB17DB274}" type="sibTrans" cxnId="{D7CB05D5-29C2-4AA9-9B82-A5D112C83949}">
      <dgm:prSet/>
      <dgm:spPr/>
      <dgm:t>
        <a:bodyPr/>
        <a:lstStyle/>
        <a:p>
          <a:endParaRPr lang="nl-NL"/>
        </a:p>
      </dgm:t>
    </dgm:pt>
    <dgm:pt modelId="{3224C811-78DD-44E4-84B4-66D637B257A8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Co-ordinator</a:t>
          </a:r>
        </a:p>
      </dgm:t>
    </dgm:pt>
    <dgm:pt modelId="{08B45AE3-2567-4F6F-BD45-5B0FB427728A}" type="parTrans" cxnId="{F3A2A986-C53C-4A16-A6C2-9EE2C2E2671C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1ABFCED2-E7FC-4E3B-9182-95454DEF4550}" type="sibTrans" cxnId="{F3A2A986-C53C-4A16-A6C2-9EE2C2E2671C}">
      <dgm:prSet/>
      <dgm:spPr/>
      <dgm:t>
        <a:bodyPr/>
        <a:lstStyle/>
        <a:p>
          <a:endParaRPr lang="nl-NL"/>
        </a:p>
      </dgm:t>
    </dgm:pt>
    <dgm:pt modelId="{7E5C83DD-3CE8-4775-A5E4-C7D9EF8DB5D0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monitor</a:t>
          </a:r>
        </a:p>
      </dgm:t>
    </dgm:pt>
    <dgm:pt modelId="{7E6B0146-1C49-4BEF-BD85-6CF5B742F0E1}" type="parTrans" cxnId="{949DA49F-F4E7-4225-AF2F-58CEE1B1C609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7D2BE924-6DCE-4EF7-9A74-8F400BB7129A}" type="sibTrans" cxnId="{949DA49F-F4E7-4225-AF2F-58CEE1B1C609}">
      <dgm:prSet/>
      <dgm:spPr/>
      <dgm:t>
        <a:bodyPr/>
        <a:lstStyle/>
        <a:p>
          <a:endParaRPr lang="nl-NL"/>
        </a:p>
      </dgm:t>
    </dgm:pt>
    <dgm:pt modelId="{44A20C6C-A513-410C-8865-CB975343741D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implementer</a:t>
          </a:r>
        </a:p>
      </dgm:t>
    </dgm:pt>
    <dgm:pt modelId="{553207D1-784A-4FB4-900E-3E17D3E1C517}" type="parTrans" cxnId="{C691425C-5F5B-4009-81C3-E49C0C27B8A5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68C0B0B6-830D-4D4A-A432-A4AE0E0F6231}" type="sibTrans" cxnId="{C691425C-5F5B-4009-81C3-E49C0C27B8A5}">
      <dgm:prSet/>
      <dgm:spPr/>
      <dgm:t>
        <a:bodyPr/>
        <a:lstStyle/>
        <a:p>
          <a:endParaRPr lang="nl-NL"/>
        </a:p>
      </dgm:t>
    </dgm:pt>
    <dgm:pt modelId="{5059BC23-F246-4EE3-9187-3382617C9BCF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Completer/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finisher</a:t>
          </a:r>
        </a:p>
      </dgm:t>
    </dgm:pt>
    <dgm:pt modelId="{2B376FE4-3E71-4955-AE96-C4F2C4D5CE1A}" type="parTrans" cxnId="{452F4F71-0F2B-4682-9411-3E0A1347B2F2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86485E81-A596-464D-8707-090BC2EE0E5C}" type="sibTrans" cxnId="{452F4F71-0F2B-4682-9411-3E0A1347B2F2}">
      <dgm:prSet/>
      <dgm:spPr/>
      <dgm:t>
        <a:bodyPr/>
        <a:lstStyle/>
        <a:p>
          <a:endParaRPr lang="nl-NL"/>
        </a:p>
      </dgm:t>
    </dgm:pt>
    <dgm:pt modelId="{C45458A6-E541-4D7A-9E18-BE2774EDBB33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Resource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investigator</a:t>
          </a:r>
        </a:p>
      </dgm:t>
    </dgm:pt>
    <dgm:pt modelId="{499C182C-781E-40C3-9CED-E15084F43F25}" type="parTrans" cxnId="{50B36B9C-14A6-4EA6-924B-FC3614A9E902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CE49645B-477F-4C56-95FE-94AC1F9372F8}" type="sibTrans" cxnId="{50B36B9C-14A6-4EA6-924B-FC3614A9E902}">
      <dgm:prSet/>
      <dgm:spPr/>
      <dgm:t>
        <a:bodyPr/>
        <a:lstStyle/>
        <a:p>
          <a:endParaRPr lang="nl-NL"/>
        </a:p>
      </dgm:t>
    </dgm:pt>
    <dgm:pt modelId="{3376D5DE-ACE5-4F50-8032-545E0C54595C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shaper</a:t>
          </a:r>
        </a:p>
      </dgm:t>
    </dgm:pt>
    <dgm:pt modelId="{6AAA9297-BB6F-48B0-BBAF-FFFB12BE97DC}" type="parTrans" cxnId="{8761B2E7-C4B0-4DF8-99E0-470AEAF47474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95FA876E-90AC-44D2-A74D-637E1F664855}" type="sibTrans" cxnId="{8761B2E7-C4B0-4DF8-99E0-470AEAF47474}">
      <dgm:prSet/>
      <dgm:spPr/>
      <dgm:t>
        <a:bodyPr/>
        <a:lstStyle/>
        <a:p>
          <a:endParaRPr lang="nl-NL"/>
        </a:p>
      </dgm:t>
    </dgm:pt>
    <dgm:pt modelId="{43BD2864-C4DB-4620-9C21-A53A1A4F7438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Team worker</a:t>
          </a:r>
        </a:p>
      </dgm:t>
    </dgm:pt>
    <dgm:pt modelId="{F2BA374F-64B9-4017-84B4-C8AC0C978B94}" type="parTrans" cxnId="{231F469F-64C0-41B8-BE30-627CCD4B798E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611A119D-2FFF-4388-B339-359745C11060}" type="sibTrans" cxnId="{231F469F-64C0-41B8-BE30-627CCD4B798E}">
      <dgm:prSet/>
      <dgm:spPr/>
      <dgm:t>
        <a:bodyPr/>
        <a:lstStyle/>
        <a:p>
          <a:endParaRPr lang="nl-NL"/>
        </a:p>
      </dgm:t>
    </dgm:pt>
    <dgm:pt modelId="{707D3906-0174-46A0-B04C-2F2807E30730}">
      <dgm:prSet/>
      <dgm:spPr>
        <a:solidFill>
          <a:srgbClr val="A1C742"/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specialist</a:t>
          </a:r>
        </a:p>
      </dgm:t>
    </dgm:pt>
    <dgm:pt modelId="{AA24A037-EF37-4F1C-AC53-0C044B5D1037}" type="parTrans" cxnId="{ADB42C26-84F2-4FAA-B0F9-5788B303B48D}">
      <dgm:prSet/>
      <dgm:spPr>
        <a:solidFill>
          <a:srgbClr val="A1C742"/>
        </a:solidFill>
        <a:ln>
          <a:solidFill>
            <a:srgbClr val="178240"/>
          </a:solidFill>
        </a:ln>
      </dgm:spPr>
      <dgm:t>
        <a:bodyPr/>
        <a:lstStyle/>
        <a:p>
          <a:endParaRPr lang="nl-NL">
            <a:solidFill>
              <a:schemeClr val="bg1"/>
            </a:solidFill>
          </a:endParaRPr>
        </a:p>
      </dgm:t>
    </dgm:pt>
    <dgm:pt modelId="{52DFD1E8-8DDA-4802-A66C-D8C67CEDE9D4}" type="sibTrans" cxnId="{ADB42C26-84F2-4FAA-B0F9-5788B303B48D}">
      <dgm:prSet/>
      <dgm:spPr/>
      <dgm:t>
        <a:bodyPr/>
        <a:lstStyle/>
        <a:p>
          <a:endParaRPr lang="nl-NL"/>
        </a:p>
      </dgm:t>
    </dgm:pt>
    <dgm:pt modelId="{B23BD2B1-05CF-45FA-B0E6-5A8BBCA92CEB}" type="pres">
      <dgm:prSet presAssocID="{AED36B95-C70C-4689-B95D-32E9B970EBA5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9379EE4-C67C-455E-BBAC-91DC70A8E88C}" type="pres">
      <dgm:prSet presAssocID="{606CE04C-8B02-4949-A374-3FBB135429D6}" presName="centerShape" presStyleLbl="node0" presStyleIdx="0" presStyleCnt="1"/>
      <dgm:spPr/>
      <dgm:t>
        <a:bodyPr/>
        <a:lstStyle/>
        <a:p>
          <a:endParaRPr lang="nl-NL"/>
        </a:p>
      </dgm:t>
    </dgm:pt>
    <dgm:pt modelId="{754064D8-6369-4D67-AEF8-E4B232E9E433}" type="pres">
      <dgm:prSet presAssocID="{E0988161-0ADF-4FBE-835E-B5D26718E18C}" presName="Name9" presStyleLbl="parChTrans1D2" presStyleIdx="0" presStyleCnt="9"/>
      <dgm:spPr/>
      <dgm:t>
        <a:bodyPr/>
        <a:lstStyle/>
        <a:p>
          <a:endParaRPr lang="nl-NL"/>
        </a:p>
      </dgm:t>
    </dgm:pt>
    <dgm:pt modelId="{29132720-AAD7-4D74-8693-7A228B5E3BC0}" type="pres">
      <dgm:prSet presAssocID="{E0988161-0ADF-4FBE-835E-B5D26718E18C}" presName="connTx" presStyleLbl="parChTrans1D2" presStyleIdx="0" presStyleCnt="9"/>
      <dgm:spPr/>
      <dgm:t>
        <a:bodyPr/>
        <a:lstStyle/>
        <a:p>
          <a:endParaRPr lang="nl-NL"/>
        </a:p>
      </dgm:t>
    </dgm:pt>
    <dgm:pt modelId="{98F9E39D-17A5-4FFB-BEB4-002EC3312EF5}" type="pres">
      <dgm:prSet presAssocID="{D245ECE5-4FE3-4528-A39F-80014A0315F3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0DA88E2-A057-482E-8F8E-52DDBEFB0005}" type="pres">
      <dgm:prSet presAssocID="{08B45AE3-2567-4F6F-BD45-5B0FB427728A}" presName="Name9" presStyleLbl="parChTrans1D2" presStyleIdx="1" presStyleCnt="9"/>
      <dgm:spPr/>
      <dgm:t>
        <a:bodyPr/>
        <a:lstStyle/>
        <a:p>
          <a:endParaRPr lang="nl-NL"/>
        </a:p>
      </dgm:t>
    </dgm:pt>
    <dgm:pt modelId="{50E73142-2B7F-49FC-8515-CB27C8FC8A5C}" type="pres">
      <dgm:prSet presAssocID="{08B45AE3-2567-4F6F-BD45-5B0FB427728A}" presName="connTx" presStyleLbl="parChTrans1D2" presStyleIdx="1" presStyleCnt="9"/>
      <dgm:spPr/>
      <dgm:t>
        <a:bodyPr/>
        <a:lstStyle/>
        <a:p>
          <a:endParaRPr lang="nl-NL"/>
        </a:p>
      </dgm:t>
    </dgm:pt>
    <dgm:pt modelId="{D04A6130-FC0C-4E26-8674-25F9D8372F2F}" type="pres">
      <dgm:prSet presAssocID="{3224C811-78DD-44E4-84B4-66D637B257A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CCC031E8-DA1D-43EA-90E7-29F207438B72}" type="pres">
      <dgm:prSet presAssocID="{7E6B0146-1C49-4BEF-BD85-6CF5B742F0E1}" presName="Name9" presStyleLbl="parChTrans1D2" presStyleIdx="2" presStyleCnt="9"/>
      <dgm:spPr/>
      <dgm:t>
        <a:bodyPr/>
        <a:lstStyle/>
        <a:p>
          <a:endParaRPr lang="nl-NL"/>
        </a:p>
      </dgm:t>
    </dgm:pt>
    <dgm:pt modelId="{36762967-807B-4F1A-AD64-3E0AE64C3DFF}" type="pres">
      <dgm:prSet presAssocID="{7E6B0146-1C49-4BEF-BD85-6CF5B742F0E1}" presName="connTx" presStyleLbl="parChTrans1D2" presStyleIdx="2" presStyleCnt="9"/>
      <dgm:spPr/>
      <dgm:t>
        <a:bodyPr/>
        <a:lstStyle/>
        <a:p>
          <a:endParaRPr lang="nl-NL"/>
        </a:p>
      </dgm:t>
    </dgm:pt>
    <dgm:pt modelId="{6CC95690-A8A1-4BB0-99CF-E3DCFE367CA4}" type="pres">
      <dgm:prSet presAssocID="{7E5C83DD-3CE8-4775-A5E4-C7D9EF8DB5D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BFD4A101-C325-41BF-B80A-636A4E5F1F4A}" type="pres">
      <dgm:prSet presAssocID="{553207D1-784A-4FB4-900E-3E17D3E1C517}" presName="Name9" presStyleLbl="parChTrans1D2" presStyleIdx="3" presStyleCnt="9"/>
      <dgm:spPr/>
      <dgm:t>
        <a:bodyPr/>
        <a:lstStyle/>
        <a:p>
          <a:endParaRPr lang="nl-NL"/>
        </a:p>
      </dgm:t>
    </dgm:pt>
    <dgm:pt modelId="{27081CA2-7A84-42C0-86D4-2FB001D644F4}" type="pres">
      <dgm:prSet presAssocID="{553207D1-784A-4FB4-900E-3E17D3E1C517}" presName="connTx" presStyleLbl="parChTrans1D2" presStyleIdx="3" presStyleCnt="9"/>
      <dgm:spPr/>
      <dgm:t>
        <a:bodyPr/>
        <a:lstStyle/>
        <a:p>
          <a:endParaRPr lang="nl-NL"/>
        </a:p>
      </dgm:t>
    </dgm:pt>
    <dgm:pt modelId="{3746126F-7E0F-40F0-9780-246A7F676DF6}" type="pres">
      <dgm:prSet presAssocID="{44A20C6C-A513-410C-8865-CB975343741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9E10D2B-27AF-4A79-94A5-185E91807ECE}" type="pres">
      <dgm:prSet presAssocID="{2B376FE4-3E71-4955-AE96-C4F2C4D5CE1A}" presName="Name9" presStyleLbl="parChTrans1D2" presStyleIdx="4" presStyleCnt="9"/>
      <dgm:spPr/>
      <dgm:t>
        <a:bodyPr/>
        <a:lstStyle/>
        <a:p>
          <a:endParaRPr lang="nl-NL"/>
        </a:p>
      </dgm:t>
    </dgm:pt>
    <dgm:pt modelId="{5075E6BF-EAE3-4589-938A-39F74F17C9B8}" type="pres">
      <dgm:prSet presAssocID="{2B376FE4-3E71-4955-AE96-C4F2C4D5CE1A}" presName="connTx" presStyleLbl="parChTrans1D2" presStyleIdx="4" presStyleCnt="9"/>
      <dgm:spPr/>
      <dgm:t>
        <a:bodyPr/>
        <a:lstStyle/>
        <a:p>
          <a:endParaRPr lang="nl-NL"/>
        </a:p>
      </dgm:t>
    </dgm:pt>
    <dgm:pt modelId="{5A4A5598-84B6-4557-8A07-720E4AE8DE83}" type="pres">
      <dgm:prSet presAssocID="{5059BC23-F246-4EE3-9187-3382617C9BC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17F6972D-BF26-4E9D-BFE7-EE0C513C0549}" type="pres">
      <dgm:prSet presAssocID="{499C182C-781E-40C3-9CED-E15084F43F25}" presName="Name9" presStyleLbl="parChTrans1D2" presStyleIdx="5" presStyleCnt="9"/>
      <dgm:spPr/>
      <dgm:t>
        <a:bodyPr/>
        <a:lstStyle/>
        <a:p>
          <a:endParaRPr lang="nl-NL"/>
        </a:p>
      </dgm:t>
    </dgm:pt>
    <dgm:pt modelId="{98D9928F-4F7A-4E8F-ACAF-DCF35077B717}" type="pres">
      <dgm:prSet presAssocID="{499C182C-781E-40C3-9CED-E15084F43F25}" presName="connTx" presStyleLbl="parChTrans1D2" presStyleIdx="5" presStyleCnt="9"/>
      <dgm:spPr/>
      <dgm:t>
        <a:bodyPr/>
        <a:lstStyle/>
        <a:p>
          <a:endParaRPr lang="nl-NL"/>
        </a:p>
      </dgm:t>
    </dgm:pt>
    <dgm:pt modelId="{14A8304A-A9CC-4D31-AAD2-8603750AF8FD}" type="pres">
      <dgm:prSet presAssocID="{C45458A6-E541-4D7A-9E18-BE2774EDBB3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F2597A66-64F4-44F8-82EC-2D8E6B4E4FC4}" type="pres">
      <dgm:prSet presAssocID="{6AAA9297-BB6F-48B0-BBAF-FFFB12BE97DC}" presName="Name9" presStyleLbl="parChTrans1D2" presStyleIdx="6" presStyleCnt="9"/>
      <dgm:spPr/>
      <dgm:t>
        <a:bodyPr/>
        <a:lstStyle/>
        <a:p>
          <a:endParaRPr lang="nl-NL"/>
        </a:p>
      </dgm:t>
    </dgm:pt>
    <dgm:pt modelId="{3C01A3DE-C183-46E1-BE0A-45C43AAC9955}" type="pres">
      <dgm:prSet presAssocID="{6AAA9297-BB6F-48B0-BBAF-FFFB12BE97DC}" presName="connTx" presStyleLbl="parChTrans1D2" presStyleIdx="6" presStyleCnt="9"/>
      <dgm:spPr/>
      <dgm:t>
        <a:bodyPr/>
        <a:lstStyle/>
        <a:p>
          <a:endParaRPr lang="nl-NL"/>
        </a:p>
      </dgm:t>
    </dgm:pt>
    <dgm:pt modelId="{92A98507-28A3-4DC2-9DB3-162DEB2BBE1B}" type="pres">
      <dgm:prSet presAssocID="{3376D5DE-ACE5-4F50-8032-545E0C54595C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E54BBEC7-BE98-4027-820F-5AA065ACAA5E}" type="pres">
      <dgm:prSet presAssocID="{F2BA374F-64B9-4017-84B4-C8AC0C978B94}" presName="Name9" presStyleLbl="parChTrans1D2" presStyleIdx="7" presStyleCnt="9"/>
      <dgm:spPr/>
      <dgm:t>
        <a:bodyPr/>
        <a:lstStyle/>
        <a:p>
          <a:endParaRPr lang="nl-NL"/>
        </a:p>
      </dgm:t>
    </dgm:pt>
    <dgm:pt modelId="{D0CA86E2-D93A-49CF-B1FC-FA78F19E008B}" type="pres">
      <dgm:prSet presAssocID="{F2BA374F-64B9-4017-84B4-C8AC0C978B94}" presName="connTx" presStyleLbl="parChTrans1D2" presStyleIdx="7" presStyleCnt="9"/>
      <dgm:spPr/>
      <dgm:t>
        <a:bodyPr/>
        <a:lstStyle/>
        <a:p>
          <a:endParaRPr lang="nl-NL"/>
        </a:p>
      </dgm:t>
    </dgm:pt>
    <dgm:pt modelId="{62DF2067-33FF-4AA2-A102-92ACA889C067}" type="pres">
      <dgm:prSet presAssocID="{43BD2864-C4DB-4620-9C21-A53A1A4F743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0180CDD8-A83F-4186-98EF-31BB4A919AF8}" type="pres">
      <dgm:prSet presAssocID="{AA24A037-EF37-4F1C-AC53-0C044B5D1037}" presName="Name9" presStyleLbl="parChTrans1D2" presStyleIdx="8" presStyleCnt="9"/>
      <dgm:spPr/>
      <dgm:t>
        <a:bodyPr/>
        <a:lstStyle/>
        <a:p>
          <a:endParaRPr lang="nl-NL"/>
        </a:p>
      </dgm:t>
    </dgm:pt>
    <dgm:pt modelId="{24CC69C9-99A2-4166-AA73-73BD6FEDC2FC}" type="pres">
      <dgm:prSet presAssocID="{AA24A037-EF37-4F1C-AC53-0C044B5D1037}" presName="connTx" presStyleLbl="parChTrans1D2" presStyleIdx="8" presStyleCnt="9"/>
      <dgm:spPr/>
      <dgm:t>
        <a:bodyPr/>
        <a:lstStyle/>
        <a:p>
          <a:endParaRPr lang="nl-NL"/>
        </a:p>
      </dgm:t>
    </dgm:pt>
    <dgm:pt modelId="{05DA89B0-74EE-4D1A-9796-DBE03B4D06E3}" type="pres">
      <dgm:prSet presAssocID="{707D3906-0174-46A0-B04C-2F2807E30730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77EB13D4-8524-40DD-8B8E-D3364BDCACD6}" type="presOf" srcId="{6AAA9297-BB6F-48B0-BBAF-FFFB12BE97DC}" destId="{3C01A3DE-C183-46E1-BE0A-45C43AAC9955}" srcOrd="1" destOrd="0" presId="urn:microsoft.com/office/officeart/2005/8/layout/radial1"/>
    <dgm:cxn modelId="{3F4D2AB3-E1D6-4F21-B15C-C609508706A5}" type="presOf" srcId="{553207D1-784A-4FB4-900E-3E17D3E1C517}" destId="{BFD4A101-C325-41BF-B80A-636A4E5F1F4A}" srcOrd="0" destOrd="0" presId="urn:microsoft.com/office/officeart/2005/8/layout/radial1"/>
    <dgm:cxn modelId="{8761B2E7-C4B0-4DF8-99E0-470AEAF47474}" srcId="{606CE04C-8B02-4949-A374-3FBB135429D6}" destId="{3376D5DE-ACE5-4F50-8032-545E0C54595C}" srcOrd="6" destOrd="0" parTransId="{6AAA9297-BB6F-48B0-BBAF-FFFB12BE97DC}" sibTransId="{95FA876E-90AC-44D2-A74D-637E1F664855}"/>
    <dgm:cxn modelId="{3703F64B-E336-4CEA-B643-8FE55C98FB8F}" type="presOf" srcId="{499C182C-781E-40C3-9CED-E15084F43F25}" destId="{98D9928F-4F7A-4E8F-ACAF-DCF35077B717}" srcOrd="1" destOrd="0" presId="urn:microsoft.com/office/officeart/2005/8/layout/radial1"/>
    <dgm:cxn modelId="{C792FC2F-E339-491E-AE87-51B5AC904C1A}" type="presOf" srcId="{3376D5DE-ACE5-4F50-8032-545E0C54595C}" destId="{92A98507-28A3-4DC2-9DB3-162DEB2BBE1B}" srcOrd="0" destOrd="0" presId="urn:microsoft.com/office/officeart/2005/8/layout/radial1"/>
    <dgm:cxn modelId="{2E197C62-B83A-4E05-9276-2063870B91BD}" type="presOf" srcId="{F2BA374F-64B9-4017-84B4-C8AC0C978B94}" destId="{D0CA86E2-D93A-49CF-B1FC-FA78F19E008B}" srcOrd="1" destOrd="0" presId="urn:microsoft.com/office/officeart/2005/8/layout/radial1"/>
    <dgm:cxn modelId="{C5F1319F-F8F0-481A-9DE0-4790BC0B398C}" type="presOf" srcId="{E0988161-0ADF-4FBE-835E-B5D26718E18C}" destId="{754064D8-6369-4D67-AEF8-E4B232E9E433}" srcOrd="0" destOrd="0" presId="urn:microsoft.com/office/officeart/2005/8/layout/radial1"/>
    <dgm:cxn modelId="{40A243F7-DC32-4405-A996-F43AD40AD022}" type="presOf" srcId="{AED36B95-C70C-4689-B95D-32E9B970EBA5}" destId="{B23BD2B1-05CF-45FA-B0E6-5A8BBCA92CEB}" srcOrd="0" destOrd="0" presId="urn:microsoft.com/office/officeart/2005/8/layout/radial1"/>
    <dgm:cxn modelId="{4B20619B-924E-4E30-99B0-1B14B86C5858}" type="presOf" srcId="{2B376FE4-3E71-4955-AE96-C4F2C4D5CE1A}" destId="{E9E10D2B-27AF-4A79-94A5-185E91807ECE}" srcOrd="0" destOrd="0" presId="urn:microsoft.com/office/officeart/2005/8/layout/radial1"/>
    <dgm:cxn modelId="{231F469F-64C0-41B8-BE30-627CCD4B798E}" srcId="{606CE04C-8B02-4949-A374-3FBB135429D6}" destId="{43BD2864-C4DB-4620-9C21-A53A1A4F7438}" srcOrd="7" destOrd="0" parTransId="{F2BA374F-64B9-4017-84B4-C8AC0C978B94}" sibTransId="{611A119D-2FFF-4388-B339-359745C11060}"/>
    <dgm:cxn modelId="{5D38A914-49FC-4218-8B2B-187C6189A3FC}" type="presOf" srcId="{7E6B0146-1C49-4BEF-BD85-6CF5B742F0E1}" destId="{36762967-807B-4F1A-AD64-3E0AE64C3DFF}" srcOrd="1" destOrd="0" presId="urn:microsoft.com/office/officeart/2005/8/layout/radial1"/>
    <dgm:cxn modelId="{E81EFD27-CDDD-4846-893C-A70BF508C34E}" type="presOf" srcId="{C45458A6-E541-4D7A-9E18-BE2774EDBB33}" destId="{14A8304A-A9CC-4D31-AAD2-8603750AF8FD}" srcOrd="0" destOrd="0" presId="urn:microsoft.com/office/officeart/2005/8/layout/radial1"/>
    <dgm:cxn modelId="{B582DCC0-9AA0-4D3E-9C35-67F8FF679413}" type="presOf" srcId="{2B376FE4-3E71-4955-AE96-C4F2C4D5CE1A}" destId="{5075E6BF-EAE3-4589-938A-39F74F17C9B8}" srcOrd="1" destOrd="0" presId="urn:microsoft.com/office/officeart/2005/8/layout/radial1"/>
    <dgm:cxn modelId="{25BCF4A6-FAB7-4852-B60A-36188CCBE7E9}" type="presOf" srcId="{44A20C6C-A513-410C-8865-CB975343741D}" destId="{3746126F-7E0F-40F0-9780-246A7F676DF6}" srcOrd="0" destOrd="0" presId="urn:microsoft.com/office/officeart/2005/8/layout/radial1"/>
    <dgm:cxn modelId="{E32022F9-3A5D-4170-A418-004CA3B28AEE}" type="presOf" srcId="{08B45AE3-2567-4F6F-BD45-5B0FB427728A}" destId="{30DA88E2-A057-482E-8F8E-52DDBEFB0005}" srcOrd="0" destOrd="0" presId="urn:microsoft.com/office/officeart/2005/8/layout/radial1"/>
    <dgm:cxn modelId="{DFF5C148-B8E0-41F6-9AD1-273D09002324}" type="presOf" srcId="{7E6B0146-1C49-4BEF-BD85-6CF5B742F0E1}" destId="{CCC031E8-DA1D-43EA-90E7-29F207438B72}" srcOrd="0" destOrd="0" presId="urn:microsoft.com/office/officeart/2005/8/layout/radial1"/>
    <dgm:cxn modelId="{1A3B773D-D24F-49D1-B9A6-3899F3D841B7}" type="presOf" srcId="{AA24A037-EF37-4F1C-AC53-0C044B5D1037}" destId="{24CC69C9-99A2-4166-AA73-73BD6FEDC2FC}" srcOrd="1" destOrd="0" presId="urn:microsoft.com/office/officeart/2005/8/layout/radial1"/>
    <dgm:cxn modelId="{D7CB05D5-29C2-4AA9-9B82-A5D112C83949}" srcId="{606CE04C-8B02-4949-A374-3FBB135429D6}" destId="{D245ECE5-4FE3-4528-A39F-80014A0315F3}" srcOrd="0" destOrd="0" parTransId="{E0988161-0ADF-4FBE-835E-B5D26718E18C}" sibTransId="{03A4C853-2149-4D3A-B293-FB7BB17DB274}"/>
    <dgm:cxn modelId="{A974B7B8-BA63-41B8-A988-1EF6898D6EF9}" type="presOf" srcId="{E0988161-0ADF-4FBE-835E-B5D26718E18C}" destId="{29132720-AAD7-4D74-8693-7A228B5E3BC0}" srcOrd="1" destOrd="0" presId="urn:microsoft.com/office/officeart/2005/8/layout/radial1"/>
    <dgm:cxn modelId="{B1BE46DD-4FC5-436B-A80B-9B690CB6E2C8}" type="presOf" srcId="{6AAA9297-BB6F-48B0-BBAF-FFFB12BE97DC}" destId="{F2597A66-64F4-44F8-82EC-2D8E6B4E4FC4}" srcOrd="0" destOrd="0" presId="urn:microsoft.com/office/officeart/2005/8/layout/radial1"/>
    <dgm:cxn modelId="{50B36B9C-14A6-4EA6-924B-FC3614A9E902}" srcId="{606CE04C-8B02-4949-A374-3FBB135429D6}" destId="{C45458A6-E541-4D7A-9E18-BE2774EDBB33}" srcOrd="5" destOrd="0" parTransId="{499C182C-781E-40C3-9CED-E15084F43F25}" sibTransId="{CE49645B-477F-4C56-95FE-94AC1F9372F8}"/>
    <dgm:cxn modelId="{0566D0B5-9F1E-4670-BA6E-B362A770D47E}" type="presOf" srcId="{707D3906-0174-46A0-B04C-2F2807E30730}" destId="{05DA89B0-74EE-4D1A-9796-DBE03B4D06E3}" srcOrd="0" destOrd="0" presId="urn:microsoft.com/office/officeart/2005/8/layout/radial1"/>
    <dgm:cxn modelId="{C691425C-5F5B-4009-81C3-E49C0C27B8A5}" srcId="{606CE04C-8B02-4949-A374-3FBB135429D6}" destId="{44A20C6C-A513-410C-8865-CB975343741D}" srcOrd="3" destOrd="0" parTransId="{553207D1-784A-4FB4-900E-3E17D3E1C517}" sibTransId="{68C0B0B6-830D-4D4A-A432-A4AE0E0F6231}"/>
    <dgm:cxn modelId="{F3A2A986-C53C-4A16-A6C2-9EE2C2E2671C}" srcId="{606CE04C-8B02-4949-A374-3FBB135429D6}" destId="{3224C811-78DD-44E4-84B4-66D637B257A8}" srcOrd="1" destOrd="0" parTransId="{08B45AE3-2567-4F6F-BD45-5B0FB427728A}" sibTransId="{1ABFCED2-E7FC-4E3B-9182-95454DEF4550}"/>
    <dgm:cxn modelId="{949DA49F-F4E7-4225-AF2F-58CEE1B1C609}" srcId="{606CE04C-8B02-4949-A374-3FBB135429D6}" destId="{7E5C83DD-3CE8-4775-A5E4-C7D9EF8DB5D0}" srcOrd="2" destOrd="0" parTransId="{7E6B0146-1C49-4BEF-BD85-6CF5B742F0E1}" sibTransId="{7D2BE924-6DCE-4EF7-9A74-8F400BB7129A}"/>
    <dgm:cxn modelId="{0F9B4A12-29B0-47EC-BD00-F3C4646BE633}" type="presOf" srcId="{606CE04C-8B02-4949-A374-3FBB135429D6}" destId="{B9379EE4-C67C-455E-BBAC-91DC70A8E88C}" srcOrd="0" destOrd="0" presId="urn:microsoft.com/office/officeart/2005/8/layout/radial1"/>
    <dgm:cxn modelId="{B6E27DAC-DF8E-49D6-B743-F82FB465E6E0}" type="presOf" srcId="{08B45AE3-2567-4F6F-BD45-5B0FB427728A}" destId="{50E73142-2B7F-49FC-8515-CB27C8FC8A5C}" srcOrd="1" destOrd="0" presId="urn:microsoft.com/office/officeart/2005/8/layout/radial1"/>
    <dgm:cxn modelId="{184118FB-1EA9-48F4-BD91-361684018599}" type="presOf" srcId="{3224C811-78DD-44E4-84B4-66D637B257A8}" destId="{D04A6130-FC0C-4E26-8674-25F9D8372F2F}" srcOrd="0" destOrd="0" presId="urn:microsoft.com/office/officeart/2005/8/layout/radial1"/>
    <dgm:cxn modelId="{FA0815C1-628D-44DF-9ADC-3B30DC7D10A3}" type="presOf" srcId="{7E5C83DD-3CE8-4775-A5E4-C7D9EF8DB5D0}" destId="{6CC95690-A8A1-4BB0-99CF-E3DCFE367CA4}" srcOrd="0" destOrd="0" presId="urn:microsoft.com/office/officeart/2005/8/layout/radial1"/>
    <dgm:cxn modelId="{57431DA1-AA2D-468A-8DA1-5AEA179BE330}" type="presOf" srcId="{F2BA374F-64B9-4017-84B4-C8AC0C978B94}" destId="{E54BBEC7-BE98-4027-820F-5AA065ACAA5E}" srcOrd="0" destOrd="0" presId="urn:microsoft.com/office/officeart/2005/8/layout/radial1"/>
    <dgm:cxn modelId="{0C497A02-89A5-41F0-8E67-6752203EA06D}" type="presOf" srcId="{D245ECE5-4FE3-4528-A39F-80014A0315F3}" destId="{98F9E39D-17A5-4FFB-BEB4-002EC3312EF5}" srcOrd="0" destOrd="0" presId="urn:microsoft.com/office/officeart/2005/8/layout/radial1"/>
    <dgm:cxn modelId="{03456718-7343-4544-A27E-E4EEC47FD5AE}" type="presOf" srcId="{5059BC23-F246-4EE3-9187-3382617C9BCF}" destId="{5A4A5598-84B6-4557-8A07-720E4AE8DE83}" srcOrd="0" destOrd="0" presId="urn:microsoft.com/office/officeart/2005/8/layout/radial1"/>
    <dgm:cxn modelId="{BBF22112-E8E8-475F-BFDF-9B45B6814986}" type="presOf" srcId="{43BD2864-C4DB-4620-9C21-A53A1A4F7438}" destId="{62DF2067-33FF-4AA2-A102-92ACA889C067}" srcOrd="0" destOrd="0" presId="urn:microsoft.com/office/officeart/2005/8/layout/radial1"/>
    <dgm:cxn modelId="{D2D2BDEF-4B84-4D6D-A4CD-0D5DE6A6BABC}" type="presOf" srcId="{553207D1-784A-4FB4-900E-3E17D3E1C517}" destId="{27081CA2-7A84-42C0-86D4-2FB001D644F4}" srcOrd="1" destOrd="0" presId="urn:microsoft.com/office/officeart/2005/8/layout/radial1"/>
    <dgm:cxn modelId="{A970D22B-DE3C-4E87-8FBE-3520B608068A}" srcId="{AED36B95-C70C-4689-B95D-32E9B970EBA5}" destId="{606CE04C-8B02-4949-A374-3FBB135429D6}" srcOrd="0" destOrd="0" parTransId="{400D895E-B008-4F92-B339-D1BD9F00DAA1}" sibTransId="{BA37E8DF-75ED-4A37-95EA-D9E83E7C8330}"/>
    <dgm:cxn modelId="{ADB42C26-84F2-4FAA-B0F9-5788B303B48D}" srcId="{606CE04C-8B02-4949-A374-3FBB135429D6}" destId="{707D3906-0174-46A0-B04C-2F2807E30730}" srcOrd="8" destOrd="0" parTransId="{AA24A037-EF37-4F1C-AC53-0C044B5D1037}" sibTransId="{52DFD1E8-8DDA-4802-A66C-D8C67CEDE9D4}"/>
    <dgm:cxn modelId="{452F4F71-0F2B-4682-9411-3E0A1347B2F2}" srcId="{606CE04C-8B02-4949-A374-3FBB135429D6}" destId="{5059BC23-F246-4EE3-9187-3382617C9BCF}" srcOrd="4" destOrd="0" parTransId="{2B376FE4-3E71-4955-AE96-C4F2C4D5CE1A}" sibTransId="{86485E81-A596-464D-8707-090BC2EE0E5C}"/>
    <dgm:cxn modelId="{A0570354-6DD2-4E98-A0B9-B6A6C8F232CF}" type="presOf" srcId="{499C182C-781E-40C3-9CED-E15084F43F25}" destId="{17F6972D-BF26-4E9D-BFE7-EE0C513C0549}" srcOrd="0" destOrd="0" presId="urn:microsoft.com/office/officeart/2005/8/layout/radial1"/>
    <dgm:cxn modelId="{FE0B616F-C04F-43B9-8D49-9C2502885716}" type="presOf" srcId="{AA24A037-EF37-4F1C-AC53-0C044B5D1037}" destId="{0180CDD8-A83F-4186-98EF-31BB4A919AF8}" srcOrd="0" destOrd="0" presId="urn:microsoft.com/office/officeart/2005/8/layout/radial1"/>
    <dgm:cxn modelId="{739AF848-250E-4878-A6DC-9C2C70DF7E25}" type="presParOf" srcId="{B23BD2B1-05CF-45FA-B0E6-5A8BBCA92CEB}" destId="{B9379EE4-C67C-455E-BBAC-91DC70A8E88C}" srcOrd="0" destOrd="0" presId="urn:microsoft.com/office/officeart/2005/8/layout/radial1"/>
    <dgm:cxn modelId="{C8391F5C-A16A-4102-946F-5617C1F4FE07}" type="presParOf" srcId="{B23BD2B1-05CF-45FA-B0E6-5A8BBCA92CEB}" destId="{754064D8-6369-4D67-AEF8-E4B232E9E433}" srcOrd="1" destOrd="0" presId="urn:microsoft.com/office/officeart/2005/8/layout/radial1"/>
    <dgm:cxn modelId="{A909980D-B519-4670-9359-BE0A60D00642}" type="presParOf" srcId="{754064D8-6369-4D67-AEF8-E4B232E9E433}" destId="{29132720-AAD7-4D74-8693-7A228B5E3BC0}" srcOrd="0" destOrd="0" presId="urn:microsoft.com/office/officeart/2005/8/layout/radial1"/>
    <dgm:cxn modelId="{15A90ED9-6EE0-4450-82F7-616FCCC44E68}" type="presParOf" srcId="{B23BD2B1-05CF-45FA-B0E6-5A8BBCA92CEB}" destId="{98F9E39D-17A5-4FFB-BEB4-002EC3312EF5}" srcOrd="2" destOrd="0" presId="urn:microsoft.com/office/officeart/2005/8/layout/radial1"/>
    <dgm:cxn modelId="{CC7FB3A4-13C2-4E54-99A0-455EDB222351}" type="presParOf" srcId="{B23BD2B1-05CF-45FA-B0E6-5A8BBCA92CEB}" destId="{30DA88E2-A057-482E-8F8E-52DDBEFB0005}" srcOrd="3" destOrd="0" presId="urn:microsoft.com/office/officeart/2005/8/layout/radial1"/>
    <dgm:cxn modelId="{5839B026-4BB1-45C2-AD49-40B41C185397}" type="presParOf" srcId="{30DA88E2-A057-482E-8F8E-52DDBEFB0005}" destId="{50E73142-2B7F-49FC-8515-CB27C8FC8A5C}" srcOrd="0" destOrd="0" presId="urn:microsoft.com/office/officeart/2005/8/layout/radial1"/>
    <dgm:cxn modelId="{FA432386-ED42-43BA-BFB7-51A115A4BE1B}" type="presParOf" srcId="{B23BD2B1-05CF-45FA-B0E6-5A8BBCA92CEB}" destId="{D04A6130-FC0C-4E26-8674-25F9D8372F2F}" srcOrd="4" destOrd="0" presId="urn:microsoft.com/office/officeart/2005/8/layout/radial1"/>
    <dgm:cxn modelId="{19541D10-2D4A-4908-9953-21AA1294C01A}" type="presParOf" srcId="{B23BD2B1-05CF-45FA-B0E6-5A8BBCA92CEB}" destId="{CCC031E8-DA1D-43EA-90E7-29F207438B72}" srcOrd="5" destOrd="0" presId="urn:microsoft.com/office/officeart/2005/8/layout/radial1"/>
    <dgm:cxn modelId="{747F283E-5AA6-41A7-B9B3-54D141A23907}" type="presParOf" srcId="{CCC031E8-DA1D-43EA-90E7-29F207438B72}" destId="{36762967-807B-4F1A-AD64-3E0AE64C3DFF}" srcOrd="0" destOrd="0" presId="urn:microsoft.com/office/officeart/2005/8/layout/radial1"/>
    <dgm:cxn modelId="{BF13E540-7055-4BFC-AAF5-383556818901}" type="presParOf" srcId="{B23BD2B1-05CF-45FA-B0E6-5A8BBCA92CEB}" destId="{6CC95690-A8A1-4BB0-99CF-E3DCFE367CA4}" srcOrd="6" destOrd="0" presId="urn:microsoft.com/office/officeart/2005/8/layout/radial1"/>
    <dgm:cxn modelId="{C41AFF9D-FD97-4F86-AC6D-0D3A04ACD6FF}" type="presParOf" srcId="{B23BD2B1-05CF-45FA-B0E6-5A8BBCA92CEB}" destId="{BFD4A101-C325-41BF-B80A-636A4E5F1F4A}" srcOrd="7" destOrd="0" presId="urn:microsoft.com/office/officeart/2005/8/layout/radial1"/>
    <dgm:cxn modelId="{CCF08C6A-658F-4158-9C4A-55552836AA1B}" type="presParOf" srcId="{BFD4A101-C325-41BF-B80A-636A4E5F1F4A}" destId="{27081CA2-7A84-42C0-86D4-2FB001D644F4}" srcOrd="0" destOrd="0" presId="urn:microsoft.com/office/officeart/2005/8/layout/radial1"/>
    <dgm:cxn modelId="{7EA8C93D-E4F0-429D-A3E9-84F38E395343}" type="presParOf" srcId="{B23BD2B1-05CF-45FA-B0E6-5A8BBCA92CEB}" destId="{3746126F-7E0F-40F0-9780-246A7F676DF6}" srcOrd="8" destOrd="0" presId="urn:microsoft.com/office/officeart/2005/8/layout/radial1"/>
    <dgm:cxn modelId="{1CA86D88-458D-47CB-94CD-18A295942DB1}" type="presParOf" srcId="{B23BD2B1-05CF-45FA-B0E6-5A8BBCA92CEB}" destId="{E9E10D2B-27AF-4A79-94A5-185E91807ECE}" srcOrd="9" destOrd="0" presId="urn:microsoft.com/office/officeart/2005/8/layout/radial1"/>
    <dgm:cxn modelId="{8EE20EEE-66BB-4411-8672-9A9D8EA2A824}" type="presParOf" srcId="{E9E10D2B-27AF-4A79-94A5-185E91807ECE}" destId="{5075E6BF-EAE3-4589-938A-39F74F17C9B8}" srcOrd="0" destOrd="0" presId="urn:microsoft.com/office/officeart/2005/8/layout/radial1"/>
    <dgm:cxn modelId="{A94E6320-C8E1-4352-B1ED-4173E29BF0DC}" type="presParOf" srcId="{B23BD2B1-05CF-45FA-B0E6-5A8BBCA92CEB}" destId="{5A4A5598-84B6-4557-8A07-720E4AE8DE83}" srcOrd="10" destOrd="0" presId="urn:microsoft.com/office/officeart/2005/8/layout/radial1"/>
    <dgm:cxn modelId="{86B34130-44C0-4CE4-90AB-B6A1CB5F4A2B}" type="presParOf" srcId="{B23BD2B1-05CF-45FA-B0E6-5A8BBCA92CEB}" destId="{17F6972D-BF26-4E9D-BFE7-EE0C513C0549}" srcOrd="11" destOrd="0" presId="urn:microsoft.com/office/officeart/2005/8/layout/radial1"/>
    <dgm:cxn modelId="{D8BBC98A-473B-4353-9D50-2CF69035BD2E}" type="presParOf" srcId="{17F6972D-BF26-4E9D-BFE7-EE0C513C0549}" destId="{98D9928F-4F7A-4E8F-ACAF-DCF35077B717}" srcOrd="0" destOrd="0" presId="urn:microsoft.com/office/officeart/2005/8/layout/radial1"/>
    <dgm:cxn modelId="{35C1319B-4BDE-4EC2-A2AB-8D257D310590}" type="presParOf" srcId="{B23BD2B1-05CF-45FA-B0E6-5A8BBCA92CEB}" destId="{14A8304A-A9CC-4D31-AAD2-8603750AF8FD}" srcOrd="12" destOrd="0" presId="urn:microsoft.com/office/officeart/2005/8/layout/radial1"/>
    <dgm:cxn modelId="{70E763CA-899D-4F2B-9B77-D2894DD5187A}" type="presParOf" srcId="{B23BD2B1-05CF-45FA-B0E6-5A8BBCA92CEB}" destId="{F2597A66-64F4-44F8-82EC-2D8E6B4E4FC4}" srcOrd="13" destOrd="0" presId="urn:microsoft.com/office/officeart/2005/8/layout/radial1"/>
    <dgm:cxn modelId="{62D75430-C9AF-4E2C-803E-4D25069D1FDD}" type="presParOf" srcId="{F2597A66-64F4-44F8-82EC-2D8E6B4E4FC4}" destId="{3C01A3DE-C183-46E1-BE0A-45C43AAC9955}" srcOrd="0" destOrd="0" presId="urn:microsoft.com/office/officeart/2005/8/layout/radial1"/>
    <dgm:cxn modelId="{32CB44F7-3944-43D7-8A2F-E8AEFB936BBA}" type="presParOf" srcId="{B23BD2B1-05CF-45FA-B0E6-5A8BBCA92CEB}" destId="{92A98507-28A3-4DC2-9DB3-162DEB2BBE1B}" srcOrd="14" destOrd="0" presId="urn:microsoft.com/office/officeart/2005/8/layout/radial1"/>
    <dgm:cxn modelId="{184415D3-2EA0-47CC-8563-F7F0A2548F9D}" type="presParOf" srcId="{B23BD2B1-05CF-45FA-B0E6-5A8BBCA92CEB}" destId="{E54BBEC7-BE98-4027-820F-5AA065ACAA5E}" srcOrd="15" destOrd="0" presId="urn:microsoft.com/office/officeart/2005/8/layout/radial1"/>
    <dgm:cxn modelId="{FF8788AD-78A4-4556-9BCD-22D60777522B}" type="presParOf" srcId="{E54BBEC7-BE98-4027-820F-5AA065ACAA5E}" destId="{D0CA86E2-D93A-49CF-B1FC-FA78F19E008B}" srcOrd="0" destOrd="0" presId="urn:microsoft.com/office/officeart/2005/8/layout/radial1"/>
    <dgm:cxn modelId="{D9AEB44B-1C4D-440A-8771-D187DEE4E44F}" type="presParOf" srcId="{B23BD2B1-05CF-45FA-B0E6-5A8BBCA92CEB}" destId="{62DF2067-33FF-4AA2-A102-92ACA889C067}" srcOrd="16" destOrd="0" presId="urn:microsoft.com/office/officeart/2005/8/layout/radial1"/>
    <dgm:cxn modelId="{0BED3EF6-94CE-4A2C-93BA-2A232CFEB10C}" type="presParOf" srcId="{B23BD2B1-05CF-45FA-B0E6-5A8BBCA92CEB}" destId="{0180CDD8-A83F-4186-98EF-31BB4A919AF8}" srcOrd="17" destOrd="0" presId="urn:microsoft.com/office/officeart/2005/8/layout/radial1"/>
    <dgm:cxn modelId="{FDA22A5C-D2E3-4387-A6FD-E7364CE3D681}" type="presParOf" srcId="{0180CDD8-A83F-4186-98EF-31BB4A919AF8}" destId="{24CC69C9-99A2-4166-AA73-73BD6FEDC2FC}" srcOrd="0" destOrd="0" presId="urn:microsoft.com/office/officeart/2005/8/layout/radial1"/>
    <dgm:cxn modelId="{2FF9C0B0-7345-4C23-9A07-77DDEAE838BD}" type="presParOf" srcId="{B23BD2B1-05CF-45FA-B0E6-5A8BBCA92CEB}" destId="{05DA89B0-74EE-4D1A-9796-DBE03B4D06E3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79EE4-C67C-455E-BBAC-91DC70A8E88C}">
      <dsp:nvSpPr>
        <dsp:cNvPr id="0" name=""/>
        <dsp:cNvSpPr/>
      </dsp:nvSpPr>
      <dsp:spPr>
        <a:xfrm>
          <a:off x="3632596" y="1836090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17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Belbin</a:t>
          </a:r>
        </a:p>
      </dsp:txBody>
      <dsp:txXfrm>
        <a:off x="3773830" y="1977324"/>
        <a:ext cx="681938" cy="681938"/>
      </dsp:txXfrm>
    </dsp:sp>
    <dsp:sp modelId="{754064D8-6369-4D67-AEF8-E4B232E9E433}">
      <dsp:nvSpPr>
        <dsp:cNvPr id="0" name=""/>
        <dsp:cNvSpPr/>
      </dsp:nvSpPr>
      <dsp:spPr>
        <a:xfrm rot="16200000">
          <a:off x="3679829" y="1390573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>
        <a:off x="4093051" y="1379372"/>
        <a:ext cx="43497" cy="43497"/>
      </dsp:txXfrm>
    </dsp:sp>
    <dsp:sp modelId="{98F9E39D-17A5-4FFB-BEB4-002EC3312EF5}">
      <dsp:nvSpPr>
        <dsp:cNvPr id="0" name=""/>
        <dsp:cNvSpPr/>
      </dsp:nvSpPr>
      <dsp:spPr>
        <a:xfrm>
          <a:off x="3632596" y="1744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plant</a:t>
          </a:r>
        </a:p>
      </dsp:txBody>
      <dsp:txXfrm>
        <a:off x="3773830" y="142978"/>
        <a:ext cx="681938" cy="681938"/>
      </dsp:txXfrm>
    </dsp:sp>
    <dsp:sp modelId="{30DA88E2-A057-482E-8F8E-52DDBEFB0005}">
      <dsp:nvSpPr>
        <dsp:cNvPr id="0" name=""/>
        <dsp:cNvSpPr/>
      </dsp:nvSpPr>
      <dsp:spPr>
        <a:xfrm rot="18600000">
          <a:off x="4269377" y="1605151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>
        <a:off x="4682599" y="1593949"/>
        <a:ext cx="43497" cy="43497"/>
      </dsp:txXfrm>
    </dsp:sp>
    <dsp:sp modelId="{D04A6130-FC0C-4E26-8674-25F9D8372F2F}">
      <dsp:nvSpPr>
        <dsp:cNvPr id="0" name=""/>
        <dsp:cNvSpPr/>
      </dsp:nvSpPr>
      <dsp:spPr>
        <a:xfrm>
          <a:off x="4811691" y="430899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Co-ordinator</a:t>
          </a:r>
        </a:p>
      </dsp:txBody>
      <dsp:txXfrm>
        <a:off x="4952925" y="572133"/>
        <a:ext cx="681938" cy="681938"/>
      </dsp:txXfrm>
    </dsp:sp>
    <dsp:sp modelId="{CCC031E8-DA1D-43EA-90E7-29F207438B72}">
      <dsp:nvSpPr>
        <dsp:cNvPr id="0" name=""/>
        <dsp:cNvSpPr/>
      </dsp:nvSpPr>
      <dsp:spPr>
        <a:xfrm rot="21000000">
          <a:off x="4583069" y="2148481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>
        <a:off x="4996290" y="2137279"/>
        <a:ext cx="43497" cy="43497"/>
      </dsp:txXfrm>
    </dsp:sp>
    <dsp:sp modelId="{6CC95690-A8A1-4BB0-99CF-E3DCFE367CA4}">
      <dsp:nvSpPr>
        <dsp:cNvPr id="0" name=""/>
        <dsp:cNvSpPr/>
      </dsp:nvSpPr>
      <dsp:spPr>
        <a:xfrm>
          <a:off x="5439075" y="1517559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monitor</a:t>
          </a:r>
        </a:p>
      </dsp:txBody>
      <dsp:txXfrm>
        <a:off x="5580309" y="1658793"/>
        <a:ext cx="681938" cy="681938"/>
      </dsp:txXfrm>
    </dsp:sp>
    <dsp:sp modelId="{BFD4A101-C325-41BF-B80A-636A4E5F1F4A}">
      <dsp:nvSpPr>
        <dsp:cNvPr id="0" name=""/>
        <dsp:cNvSpPr/>
      </dsp:nvSpPr>
      <dsp:spPr>
        <a:xfrm rot="1800000">
          <a:off x="4474125" y="2766333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>
        <a:off x="4887346" y="2755131"/>
        <a:ext cx="43497" cy="43497"/>
      </dsp:txXfrm>
    </dsp:sp>
    <dsp:sp modelId="{3746126F-7E0F-40F0-9780-246A7F676DF6}">
      <dsp:nvSpPr>
        <dsp:cNvPr id="0" name=""/>
        <dsp:cNvSpPr/>
      </dsp:nvSpPr>
      <dsp:spPr>
        <a:xfrm>
          <a:off x="5221187" y="2753263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implementer</a:t>
          </a:r>
        </a:p>
      </dsp:txBody>
      <dsp:txXfrm>
        <a:off x="5362421" y="2894497"/>
        <a:ext cx="681938" cy="681938"/>
      </dsp:txXfrm>
    </dsp:sp>
    <dsp:sp modelId="{E9E10D2B-27AF-4A79-94A5-185E91807ECE}">
      <dsp:nvSpPr>
        <dsp:cNvPr id="0" name=""/>
        <dsp:cNvSpPr/>
      </dsp:nvSpPr>
      <dsp:spPr>
        <a:xfrm rot="4200000">
          <a:off x="3993521" y="3169607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>
        <a:off x="4406743" y="3158406"/>
        <a:ext cx="43497" cy="43497"/>
      </dsp:txXfrm>
    </dsp:sp>
    <dsp:sp modelId="{5A4A5598-84B6-4557-8A07-720E4AE8DE83}">
      <dsp:nvSpPr>
        <dsp:cNvPr id="0" name=""/>
        <dsp:cNvSpPr/>
      </dsp:nvSpPr>
      <dsp:spPr>
        <a:xfrm>
          <a:off x="4259980" y="3559812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Completer/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finisher</a:t>
          </a:r>
        </a:p>
      </dsp:txBody>
      <dsp:txXfrm>
        <a:off x="4401214" y="3701046"/>
        <a:ext cx="681938" cy="681938"/>
      </dsp:txXfrm>
    </dsp:sp>
    <dsp:sp modelId="{17F6972D-BF26-4E9D-BFE7-EE0C513C0549}">
      <dsp:nvSpPr>
        <dsp:cNvPr id="0" name=""/>
        <dsp:cNvSpPr/>
      </dsp:nvSpPr>
      <dsp:spPr>
        <a:xfrm rot="6600000">
          <a:off x="3366138" y="3169607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 rot="10800000">
        <a:off x="3779359" y="3158406"/>
        <a:ext cx="43497" cy="43497"/>
      </dsp:txXfrm>
    </dsp:sp>
    <dsp:sp modelId="{14A8304A-A9CC-4D31-AAD2-8603750AF8FD}">
      <dsp:nvSpPr>
        <dsp:cNvPr id="0" name=""/>
        <dsp:cNvSpPr/>
      </dsp:nvSpPr>
      <dsp:spPr>
        <a:xfrm>
          <a:off x="3005213" y="3559812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Resource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investigator</a:t>
          </a:r>
        </a:p>
      </dsp:txBody>
      <dsp:txXfrm>
        <a:off x="3146447" y="3701046"/>
        <a:ext cx="681938" cy="681938"/>
      </dsp:txXfrm>
    </dsp:sp>
    <dsp:sp modelId="{F2597A66-64F4-44F8-82EC-2D8E6B4E4FC4}">
      <dsp:nvSpPr>
        <dsp:cNvPr id="0" name=""/>
        <dsp:cNvSpPr/>
      </dsp:nvSpPr>
      <dsp:spPr>
        <a:xfrm rot="9000000">
          <a:off x="2885534" y="2766333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 rot="10800000">
        <a:off x="3298756" y="2755131"/>
        <a:ext cx="43497" cy="43497"/>
      </dsp:txXfrm>
    </dsp:sp>
    <dsp:sp modelId="{92A98507-28A3-4DC2-9DB3-162DEB2BBE1B}">
      <dsp:nvSpPr>
        <dsp:cNvPr id="0" name=""/>
        <dsp:cNvSpPr/>
      </dsp:nvSpPr>
      <dsp:spPr>
        <a:xfrm>
          <a:off x="2044006" y="2753263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shaper</a:t>
          </a:r>
        </a:p>
      </dsp:txBody>
      <dsp:txXfrm>
        <a:off x="2185240" y="2894497"/>
        <a:ext cx="681938" cy="681938"/>
      </dsp:txXfrm>
    </dsp:sp>
    <dsp:sp modelId="{E54BBEC7-BE98-4027-820F-5AA065ACAA5E}">
      <dsp:nvSpPr>
        <dsp:cNvPr id="0" name=""/>
        <dsp:cNvSpPr/>
      </dsp:nvSpPr>
      <dsp:spPr>
        <a:xfrm rot="11400000">
          <a:off x="2776590" y="2148481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 rot="10800000">
        <a:off x="3189812" y="2137279"/>
        <a:ext cx="43497" cy="43497"/>
      </dsp:txXfrm>
    </dsp:sp>
    <dsp:sp modelId="{62DF2067-33FF-4AA2-A102-92ACA889C067}">
      <dsp:nvSpPr>
        <dsp:cNvPr id="0" name=""/>
        <dsp:cNvSpPr/>
      </dsp:nvSpPr>
      <dsp:spPr>
        <a:xfrm>
          <a:off x="1826118" y="1517559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Team worker</a:t>
          </a:r>
        </a:p>
      </dsp:txBody>
      <dsp:txXfrm>
        <a:off x="1967352" y="1658793"/>
        <a:ext cx="681938" cy="681938"/>
      </dsp:txXfrm>
    </dsp:sp>
    <dsp:sp modelId="{0180CDD8-A83F-4186-98EF-31BB4A919AF8}">
      <dsp:nvSpPr>
        <dsp:cNvPr id="0" name=""/>
        <dsp:cNvSpPr/>
      </dsp:nvSpPr>
      <dsp:spPr>
        <a:xfrm rot="13800000">
          <a:off x="3090282" y="1605151"/>
          <a:ext cx="869940" cy="21093"/>
        </a:xfrm>
        <a:custGeom>
          <a:avLst/>
          <a:gdLst/>
          <a:ahLst/>
          <a:cxnLst/>
          <a:rect l="0" t="0" r="0" b="0"/>
          <a:pathLst>
            <a:path>
              <a:moveTo>
                <a:pt x="0" y="10546"/>
              </a:moveTo>
              <a:lnTo>
                <a:pt x="869940" y="10546"/>
              </a:lnTo>
            </a:path>
          </a:pathLst>
        </a:custGeom>
        <a:noFill/>
        <a:ln w="25400" cap="flat" cmpd="sng" algn="ctr">
          <a:solidFill>
            <a:srgbClr val="17824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l-NL" sz="500" kern="1200">
            <a:solidFill>
              <a:schemeClr val="bg1"/>
            </a:solidFill>
          </a:endParaRPr>
        </a:p>
      </dsp:txBody>
      <dsp:txXfrm rot="10800000">
        <a:off x="3503503" y="1593949"/>
        <a:ext cx="43497" cy="43497"/>
      </dsp:txXfrm>
    </dsp:sp>
    <dsp:sp modelId="{05DA89B0-74EE-4D1A-9796-DBE03B4D06E3}">
      <dsp:nvSpPr>
        <dsp:cNvPr id="0" name=""/>
        <dsp:cNvSpPr/>
      </dsp:nvSpPr>
      <dsp:spPr>
        <a:xfrm>
          <a:off x="2453501" y="430899"/>
          <a:ext cx="964406" cy="964406"/>
        </a:xfrm>
        <a:prstGeom prst="ellipse">
          <a:avLst/>
        </a:prstGeom>
        <a:solidFill>
          <a:srgbClr val="A1C74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nl-NL" altLang="nl-NL" sz="900" b="0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rPr>
            <a:t>specialist</a:t>
          </a:r>
        </a:p>
      </dsp:txBody>
      <dsp:txXfrm>
        <a:off x="2594735" y="572133"/>
        <a:ext cx="681938" cy="681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424DC-86B3-4112-8FBF-1DD69A15AD4D}" type="datetimeFigureOut">
              <a:rPr lang="nl-NL" smtClean="0"/>
              <a:t>14-4-2020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7547C-C5E8-4925-8D2E-1268834565C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4524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  <a:defRPr/>
            </a:pPr>
            <a:r>
              <a:rPr lang="en-US" baseline="0" dirty="0" err="1" smtClean="0"/>
              <a:t>Waarom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belangrijk</a:t>
            </a:r>
            <a:r>
              <a:rPr lang="en-US" baseline="0" dirty="0" smtClean="0"/>
              <a:t> om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denken</a:t>
            </a:r>
            <a:r>
              <a:rPr lang="en-US" baseline="0" dirty="0" smtClean="0"/>
              <a:t> over </a:t>
            </a:r>
            <a:r>
              <a:rPr lang="en-US" baseline="0" dirty="0" err="1" smtClean="0"/>
              <a:t>groepen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verpleegkundige</a:t>
            </a:r>
            <a:r>
              <a:rPr lang="en-US" baseline="0" dirty="0" smtClean="0"/>
              <a:t>?</a:t>
            </a:r>
          </a:p>
          <a:p>
            <a:pPr marL="228600" indent="-228600">
              <a:buFont typeface="+mj-lt"/>
              <a:buAutoNum type="arabicPeriod"/>
              <a:defRPr/>
            </a:pPr>
            <a:r>
              <a:rPr lang="en-US" baseline="0" dirty="0" smtClean="0"/>
              <a:t>Wat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‘</a:t>
            </a:r>
            <a:r>
              <a:rPr lang="en-US" baseline="0" dirty="0" err="1" smtClean="0"/>
              <a:t>misgaan</a:t>
            </a:r>
            <a:r>
              <a:rPr lang="en-US" baseline="0" dirty="0" smtClean="0"/>
              <a:t>’?</a:t>
            </a:r>
          </a:p>
          <a:p>
            <a:pPr marL="228600" indent="-228600">
              <a:buFont typeface="+mj-lt"/>
              <a:buAutoNum type="arabicPeriod"/>
              <a:defRPr/>
            </a:pPr>
            <a:endParaRPr lang="en-US" baseline="0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9300" indent="-287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54113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14488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76450" indent="-2301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336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908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80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52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97BEC595-911F-4CEC-B474-D4703289E606}" type="slidenum">
              <a:rPr lang="nl-NL" altLang="nl-NL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nl-NL" altLang="nl-N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9491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Rollen</a:t>
            </a:r>
            <a:r>
              <a:rPr lang="en-US" dirty="0" smtClean="0"/>
              <a:t> </a:t>
            </a:r>
            <a:r>
              <a:rPr lang="en-US" dirty="0" err="1" smtClean="0"/>
              <a:t>uitdelen</a:t>
            </a:r>
            <a:r>
              <a:rPr lang="en-US" dirty="0" smtClean="0"/>
              <a:t>, </a:t>
            </a:r>
            <a:r>
              <a:rPr lang="en-US" dirty="0" err="1" smtClean="0"/>
              <a:t>relateren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leerdoel</a:t>
            </a:r>
            <a:r>
              <a:rPr lang="en-US" dirty="0" smtClean="0"/>
              <a:t> (SLB),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inititief</a:t>
            </a:r>
            <a:r>
              <a:rPr lang="en-US" dirty="0" smtClean="0"/>
              <a:t>, </a:t>
            </a:r>
            <a:r>
              <a:rPr lang="en-US" dirty="0" err="1" smtClean="0"/>
              <a:t>rustig</a:t>
            </a:r>
            <a:r>
              <a:rPr lang="en-US" dirty="0" smtClean="0"/>
              <a:t> </a:t>
            </a:r>
            <a:r>
              <a:rPr lang="en-US" dirty="0" err="1" smtClean="0"/>
              <a:t>aan</a:t>
            </a:r>
            <a:r>
              <a:rPr lang="en-US" dirty="0" smtClean="0"/>
              <a:t> </a:t>
            </a:r>
            <a:r>
              <a:rPr lang="en-US" dirty="0" err="1" smtClean="0"/>
              <a:t>doen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1 </a:t>
            </a:r>
            <a:r>
              <a:rPr lang="en-US" dirty="0" err="1" smtClean="0"/>
              <a:t>iemand</a:t>
            </a:r>
            <a:r>
              <a:rPr lang="en-US" dirty="0" smtClean="0"/>
              <a:t> </a:t>
            </a:r>
            <a:r>
              <a:rPr lang="en-US" dirty="0" err="1" smtClean="0"/>
              <a:t>voorzitter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deze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zal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gekozen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worden</a:t>
            </a:r>
            <a:endParaRPr lang="en-US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3690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groepen</a:t>
            </a:r>
            <a:r>
              <a:rPr lang="en-US" dirty="0" smtClean="0"/>
              <a:t>, </a:t>
            </a:r>
            <a:r>
              <a:rPr lang="en-US" dirty="0" err="1" smtClean="0"/>
              <a:t>hoog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mogelijke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toren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bouwen</a:t>
            </a:r>
            <a:r>
              <a:rPr lang="en-US" baseline="0" dirty="0" smtClean="0"/>
              <a:t>: 10 </a:t>
            </a:r>
            <a:r>
              <a:rPr lang="en-US" baseline="0" dirty="0" err="1" smtClean="0"/>
              <a:t>minuten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groep</a:t>
            </a:r>
            <a:r>
              <a:rPr lang="en-US" baseline="0" dirty="0" smtClean="0"/>
              <a:t> 1 </a:t>
            </a:r>
            <a:r>
              <a:rPr lang="en-US" baseline="0" dirty="0" err="1" smtClean="0"/>
              <a:t>observator</a:t>
            </a:r>
            <a:r>
              <a:rPr lang="en-US" baseline="0" dirty="0" smtClean="0"/>
              <a:t>: </a:t>
            </a:r>
            <a:r>
              <a:rPr lang="en-US" baseline="0" dirty="0" err="1" smtClean="0"/>
              <a:t>vragen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volgende</a:t>
            </a:r>
            <a:r>
              <a:rPr lang="en-US" baseline="0" dirty="0" smtClean="0"/>
              <a:t> slide.</a:t>
            </a:r>
          </a:p>
          <a:p>
            <a:r>
              <a:rPr lang="en-US" baseline="0" dirty="0" err="1" smtClean="0"/>
              <a:t>Bij</a:t>
            </a:r>
            <a:r>
              <a:rPr lang="en-US" baseline="0" dirty="0" smtClean="0"/>
              <a:t> feedback </a:t>
            </a:r>
            <a:r>
              <a:rPr lang="en-US" baseline="0" dirty="0" err="1" smtClean="0"/>
              <a:t>elkaar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kaarten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toewijzen</a:t>
            </a:r>
            <a:endParaRPr lang="en-US" baseline="0" dirty="0" smtClean="0"/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752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232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155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 smtClean="0"/>
              <a:t>Pixar</a:t>
            </a:r>
            <a:r>
              <a:rPr lang="nl-NL" dirty="0" smtClean="0"/>
              <a:t> </a:t>
            </a:r>
            <a:r>
              <a:rPr lang="nl-NL" dirty="0" err="1" smtClean="0"/>
              <a:t>good</a:t>
            </a:r>
            <a:r>
              <a:rPr lang="nl-NL" dirty="0" smtClean="0"/>
              <a:t>/bad teamwork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752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Wat ben jij?</a:t>
            </a:r>
          </a:p>
          <a:p>
            <a:endParaRPr lang="nl-NL" dirty="0" smtClean="0"/>
          </a:p>
          <a:p>
            <a:r>
              <a:rPr lang="nl-NL" dirty="0" smtClean="0"/>
              <a:t>Wat was je buurvrouw/buurman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1881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Wat ben jij?</a:t>
            </a:r>
          </a:p>
          <a:p>
            <a:endParaRPr lang="nl-NL" dirty="0" smtClean="0"/>
          </a:p>
          <a:p>
            <a:r>
              <a:rPr lang="nl-NL" dirty="0" smtClean="0"/>
              <a:t>Wat was je buurvrouw/buurman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2891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Waarom</a:t>
            </a:r>
            <a:r>
              <a:rPr lang="en-US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relevant?</a:t>
            </a: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 the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selection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a new employee on team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roles</a:t>
            </a: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 the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development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of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compentencies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on team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roles</a:t>
            </a: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Evaluate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team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processes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based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on team </a:t>
            </a:r>
            <a:r>
              <a:rPr lang="nl-NL" altLang="nl-NL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roles</a:t>
            </a:r>
            <a:r>
              <a:rPr lang="nl-NL" alt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66596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7547C-C5E8-4925-8D2E-1268834565C1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5375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609600"/>
            <a:ext cx="9144000" cy="2286000"/>
          </a:xfrm>
          <a:prstGeom prst="rect">
            <a:avLst/>
          </a:prstGeom>
          <a:solidFill>
            <a:srgbClr val="A1C74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381000"/>
            <a:ext cx="9144000" cy="228600"/>
          </a:xfrm>
          <a:prstGeom prst="rect">
            <a:avLst/>
          </a:prstGeom>
          <a:solidFill>
            <a:srgbClr val="17824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990600"/>
            <a:ext cx="7772400" cy="838200"/>
          </a:xfrm>
          <a:solidFill>
            <a:srgbClr val="A1C742"/>
          </a:solidFill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 smtClean="0"/>
              <a:t>Klik om de stijl te bewerken</a:t>
            </a:r>
            <a:endParaRPr lang="en-GB" noProof="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1828800"/>
            <a:ext cx="7772400" cy="5334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78240"/>
                </a:solidFill>
              </a:defRPr>
            </a:lvl1pPr>
          </a:lstStyle>
          <a:p>
            <a:pPr lvl="0"/>
            <a:r>
              <a:rPr lang="nl-NL" noProof="0" smtClean="0"/>
              <a:t>Klik om de ondertitelstijl van het model te bewerken</a:t>
            </a:r>
            <a:endParaRPr lang="en-GB" noProof="0" smtClean="0"/>
          </a:p>
        </p:txBody>
      </p:sp>
      <p:pic>
        <p:nvPicPr>
          <p:cNvPr id="2057" name="Picture 9" descr="Streep300RGB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900113" y="4768850"/>
            <a:ext cx="1919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Kom verder. Saxion.</a:t>
            </a:r>
            <a:endParaRPr lang="en-GB" sz="1400">
              <a:solidFill>
                <a:schemeClr val="bg1"/>
              </a:solidFill>
            </a:endParaRPr>
          </a:p>
        </p:txBody>
      </p:sp>
      <p:pic>
        <p:nvPicPr>
          <p:cNvPr id="2060" name="Picture 12" descr="Saxion_CGÐ1281x654 300RGB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562600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353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4648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4648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3667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4427537" cy="476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589713"/>
            <a:ext cx="2133600" cy="2682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F613A82-F525-4026-828C-E2DA040E1DDE}" type="datetime2">
              <a:rPr lang="nl-NL" altLang="nl-NL"/>
              <a:pPr/>
              <a:t>dinsdag 14 april 2020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541463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981075"/>
            <a:ext cx="4427537" cy="476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589713"/>
            <a:ext cx="2133600" cy="2682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F613A82-F525-4026-828C-E2DA040E1DDE}" type="datetime2">
              <a:rPr lang="nl-NL" altLang="nl-NL"/>
              <a:pPr/>
              <a:t>dinsdag 14 april 2020</a:t>
            </a:fld>
            <a:endParaRPr lang="en-US" altLang="nl-NL"/>
          </a:p>
        </p:txBody>
      </p:sp>
    </p:spTree>
    <p:extLst>
      <p:ext uri="{BB962C8B-B14F-4D97-AF65-F5344CB8AC3E}">
        <p14:creationId xmlns:p14="http://schemas.microsoft.com/office/powerpoint/2010/main" val="13711966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 rotWithShape="0">
          <a:gsLst>
            <a:gs pos="0">
              <a:srgbClr val="A1C742"/>
            </a:gs>
            <a:gs pos="17000">
              <a:srgbClr val="A1C742"/>
            </a:gs>
            <a:gs pos="100000">
              <a:srgbClr val="178240"/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/>
          <p:cNvSpPr>
            <a:spLocks noGrp="1"/>
          </p:cNvSpPr>
          <p:nvPr>
            <p:ph type="title"/>
          </p:nvPr>
        </p:nvSpPr>
        <p:spPr>
          <a:xfrm>
            <a:off x="539552" y="27809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8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56307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 sz="2000" b="0"/>
            </a:lvl1pPr>
            <a:lvl2pPr marL="457200" indent="0">
              <a:buNone/>
              <a:defRPr sz="1800" b="0"/>
            </a:lvl2pPr>
            <a:lvl3pPr marL="914400" indent="0">
              <a:buNone/>
              <a:defRPr sz="1600" b="0"/>
            </a:lvl3pPr>
            <a:lvl4pPr marL="1371600" indent="0">
              <a:buNone/>
              <a:defRPr sz="1400" b="0"/>
            </a:lvl4pPr>
            <a:lvl5pPr marL="1828800" indent="0">
              <a:buNone/>
              <a:defRPr sz="1400" b="0"/>
            </a:lvl5pPr>
          </a:lstStyle>
          <a:p>
            <a:pPr lvl="0"/>
            <a:r>
              <a:rPr lang="nl-NL" dirty="0" smtClean="0"/>
              <a:t>Klik om de modelstijlen te bewerken</a:t>
            </a:r>
          </a:p>
          <a:p>
            <a:pPr lvl="1"/>
            <a:r>
              <a:rPr lang="nl-NL" dirty="0" smtClean="0"/>
              <a:t>Tweede niveau</a:t>
            </a:r>
          </a:p>
          <a:p>
            <a:pPr lvl="2"/>
            <a:r>
              <a:rPr lang="nl-NL" dirty="0" smtClean="0"/>
              <a:t>Derde niveau</a:t>
            </a:r>
          </a:p>
          <a:p>
            <a:pPr lvl="3"/>
            <a:r>
              <a:rPr lang="nl-NL" dirty="0" smtClean="0"/>
              <a:t>Vierde niveau</a:t>
            </a:r>
          </a:p>
          <a:p>
            <a:pPr lvl="4"/>
            <a:r>
              <a:rPr lang="nl-NL" dirty="0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9664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301401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319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8436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273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61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935810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392121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80728"/>
            <a:ext cx="7772400" cy="57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44824"/>
            <a:ext cx="7772400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GB" smtClean="0"/>
          </a:p>
        </p:txBody>
      </p:sp>
      <p:pic>
        <p:nvPicPr>
          <p:cNvPr id="1031" name="Picture 7" descr="Streep300RGB2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36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axion_CGÐ1281x654 300RGB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992068"/>
            <a:ext cx="1466850" cy="74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8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b="1">
          <a:solidFill>
            <a:schemeClr val="tx1">
              <a:lumMod val="65000"/>
              <a:lumOff val="35000"/>
            </a:schemeClr>
          </a:solidFill>
          <a:latin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2141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fUXdrl9ch_Q" TargetMode="Externa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CS2 </a:t>
            </a:r>
            <a:r>
              <a:rPr lang="nl-NL" dirty="0"/>
              <a:t>(S) Communiceren in groepen </a:t>
            </a:r>
            <a:r>
              <a:rPr lang="nl-NL" dirty="0" smtClean="0"/>
              <a:t>(2) </a:t>
            </a:r>
            <a:endParaRPr lang="nl-NL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Leerjaar 2 Stage</a:t>
            </a:r>
          </a:p>
        </p:txBody>
      </p:sp>
    </p:spTree>
    <p:extLst>
      <p:ext uri="{BB962C8B-B14F-4D97-AF65-F5344CB8AC3E}">
        <p14:creationId xmlns:p14="http://schemas.microsoft.com/office/powerpoint/2010/main" val="19163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nl-NL" altLang="nl-NL" sz="2800" dirty="0" smtClean="0"/>
              <a:t>Groepsrollen</a:t>
            </a:r>
            <a:endParaRPr lang="nl-NL" altLang="nl-NL" sz="2800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469356"/>
            <a:ext cx="8229600" cy="32639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nl-NL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Elke</a:t>
            </a:r>
            <a:r>
              <a:rPr lang="en-US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nl-NL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rol</a:t>
            </a:r>
            <a:r>
              <a:rPr lang="en-US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is even </a:t>
            </a:r>
            <a:r>
              <a:rPr lang="en-US" altLang="nl-NL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belangrijk</a:t>
            </a:r>
            <a:endParaRPr lang="nl-NL" altLang="nl-NL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elk team zou elke rol aanwezig moeten zijn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Een leider kan niet alle rollen individueel vervullen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Meestal passen 1-3 rollen goed bij een persoon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Ontwikkeling = het leren om verschillende rollen te vervullen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746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al 1"/>
          <p:cNvSpPr/>
          <p:nvPr/>
        </p:nvSpPr>
        <p:spPr>
          <a:xfrm>
            <a:off x="4788024" y="2132856"/>
            <a:ext cx="3744416" cy="958007"/>
          </a:xfrm>
          <a:prstGeom prst="ellipse">
            <a:avLst/>
          </a:prstGeom>
          <a:solidFill>
            <a:srgbClr val="A1C742"/>
          </a:solidFill>
          <a:ln>
            <a:solidFill>
              <a:srgbClr val="1782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7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585788" y="996950"/>
            <a:ext cx="7102475" cy="476250"/>
          </a:xfrm>
        </p:spPr>
        <p:txBody>
          <a:bodyPr/>
          <a:lstStyle/>
          <a:p>
            <a:r>
              <a:rPr lang="nl-NL" altLang="nl-NL" sz="2800" dirty="0" smtClean="0"/>
              <a:t>Factoren die invloed hebben op groepsrollen</a:t>
            </a:r>
            <a:endParaRPr lang="nl-NL" altLang="nl-NL" sz="2800" dirty="0"/>
          </a:p>
        </p:txBody>
      </p:sp>
      <p:sp>
        <p:nvSpPr>
          <p:cNvPr id="673807" name="Rectangle 15"/>
          <p:cNvSpPr>
            <a:spLocks noChangeArrowheads="1"/>
          </p:cNvSpPr>
          <p:nvPr/>
        </p:nvSpPr>
        <p:spPr bwMode="auto">
          <a:xfrm>
            <a:off x="3482975" y="3570288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b="1">
                <a:solidFill>
                  <a:schemeClr val="bg1"/>
                </a:solidFill>
                <a:latin typeface="Calibri" panose="020F0502020204030204" pitchFamily="34" charset="0"/>
              </a:rPr>
              <a:t>Behaviour</a:t>
            </a:r>
          </a:p>
        </p:txBody>
      </p:sp>
      <p:sp>
        <p:nvSpPr>
          <p:cNvPr id="673808" name="Rectangle 16"/>
          <p:cNvSpPr>
            <a:spLocks noChangeArrowheads="1"/>
          </p:cNvSpPr>
          <p:nvPr/>
        </p:nvSpPr>
        <p:spPr bwMode="auto">
          <a:xfrm>
            <a:off x="5757863" y="5018088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4.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Geforceerde </a:t>
            </a:r>
            <a:b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situaties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09" name="Rectangle 17"/>
          <p:cNvSpPr>
            <a:spLocks noChangeArrowheads="1"/>
          </p:cNvSpPr>
          <p:nvPr/>
        </p:nvSpPr>
        <p:spPr bwMode="auto">
          <a:xfrm>
            <a:off x="1593850" y="4989513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3.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Waarden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10" name="Rectangle 18"/>
          <p:cNvSpPr>
            <a:spLocks noChangeArrowheads="1"/>
          </p:cNvSpPr>
          <p:nvPr/>
        </p:nvSpPr>
        <p:spPr bwMode="auto">
          <a:xfrm>
            <a:off x="6307138" y="3579813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5.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Ervaring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11" name="Rectangle 19"/>
          <p:cNvSpPr>
            <a:spLocks noChangeArrowheads="1"/>
          </p:cNvSpPr>
          <p:nvPr/>
        </p:nvSpPr>
        <p:spPr bwMode="auto">
          <a:xfrm>
            <a:off x="615950" y="3505200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2.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Mentale mogelijkheden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12" name="Rectangle 20"/>
          <p:cNvSpPr>
            <a:spLocks noChangeArrowheads="1"/>
          </p:cNvSpPr>
          <p:nvPr/>
        </p:nvSpPr>
        <p:spPr bwMode="auto">
          <a:xfrm>
            <a:off x="5662613" y="2282825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6.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Rollen leren</a:t>
            </a:r>
            <a:b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</a:b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kennen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13" name="Rectangle 21"/>
          <p:cNvSpPr>
            <a:spLocks noChangeArrowheads="1"/>
          </p:cNvSpPr>
          <p:nvPr/>
        </p:nvSpPr>
        <p:spPr bwMode="auto">
          <a:xfrm>
            <a:off x="1598613" y="2268538"/>
            <a:ext cx="1930400" cy="682625"/>
          </a:xfrm>
          <a:prstGeom prst="rect">
            <a:avLst/>
          </a:prstGeom>
          <a:solidFill>
            <a:srgbClr val="A1C742"/>
          </a:solidFill>
          <a:ln w="635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nl-NL" altLang="nl-NL" sz="2000" dirty="0">
                <a:solidFill>
                  <a:schemeClr val="bg1"/>
                </a:solidFill>
                <a:latin typeface="Calibri" panose="020F0502020204030204" pitchFamily="34" charset="0"/>
              </a:rPr>
              <a:t>1. </a:t>
            </a:r>
            <a:r>
              <a:rPr lang="nl-NL" altLang="nl-NL" sz="2000" dirty="0" smtClean="0">
                <a:solidFill>
                  <a:schemeClr val="bg1"/>
                </a:solidFill>
                <a:latin typeface="Calibri" panose="020F0502020204030204" pitchFamily="34" charset="0"/>
              </a:rPr>
              <a:t>Persoonlijkheid</a:t>
            </a:r>
            <a:endParaRPr lang="nl-NL" altLang="nl-N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673814" name="Line 22"/>
          <p:cNvSpPr>
            <a:spLocks noChangeShapeType="1"/>
          </p:cNvSpPr>
          <p:nvPr/>
        </p:nvSpPr>
        <p:spPr bwMode="auto">
          <a:xfrm>
            <a:off x="2627313" y="3049588"/>
            <a:ext cx="1204912" cy="290512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3815" name="Line 23"/>
          <p:cNvSpPr>
            <a:spLocks noChangeShapeType="1"/>
          </p:cNvSpPr>
          <p:nvPr/>
        </p:nvSpPr>
        <p:spPr bwMode="auto">
          <a:xfrm>
            <a:off x="2613025" y="3860800"/>
            <a:ext cx="711200" cy="0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3816" name="Line 24"/>
          <p:cNvSpPr>
            <a:spLocks noChangeShapeType="1"/>
          </p:cNvSpPr>
          <p:nvPr/>
        </p:nvSpPr>
        <p:spPr bwMode="auto">
          <a:xfrm flipV="1">
            <a:off x="2598738" y="4427538"/>
            <a:ext cx="1233487" cy="477837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3818" name="Line 26"/>
          <p:cNvSpPr>
            <a:spLocks noChangeShapeType="1"/>
          </p:cNvSpPr>
          <p:nvPr/>
        </p:nvSpPr>
        <p:spPr bwMode="auto">
          <a:xfrm flipH="1">
            <a:off x="5513388" y="3090863"/>
            <a:ext cx="1204912" cy="290512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3819" name="Line 27"/>
          <p:cNvSpPr>
            <a:spLocks noChangeShapeType="1"/>
          </p:cNvSpPr>
          <p:nvPr/>
        </p:nvSpPr>
        <p:spPr bwMode="auto">
          <a:xfrm flipH="1">
            <a:off x="5499100" y="3902075"/>
            <a:ext cx="711200" cy="0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  <p:sp>
        <p:nvSpPr>
          <p:cNvPr id="673820" name="Line 28"/>
          <p:cNvSpPr>
            <a:spLocks noChangeShapeType="1"/>
          </p:cNvSpPr>
          <p:nvPr/>
        </p:nvSpPr>
        <p:spPr bwMode="auto">
          <a:xfrm flipH="1" flipV="1">
            <a:off x="5484813" y="4468813"/>
            <a:ext cx="1233487" cy="477837"/>
          </a:xfrm>
          <a:prstGeom prst="line">
            <a:avLst/>
          </a:prstGeom>
          <a:noFill/>
          <a:ln w="28575">
            <a:solidFill>
              <a:srgbClr val="17824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795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73808" grpId="0" animBg="1"/>
      <p:bldP spid="673809" grpId="0" animBg="1"/>
      <p:bldP spid="673810" grpId="0" animBg="1"/>
      <p:bldP spid="673811" grpId="0" animBg="1"/>
      <p:bldP spid="673812" grpId="0" animBg="1"/>
      <p:bldP spid="6738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7373937" cy="476250"/>
          </a:xfrm>
        </p:spPr>
        <p:txBody>
          <a:bodyPr/>
          <a:lstStyle/>
          <a:p>
            <a:r>
              <a:rPr lang="nl-NL" altLang="nl-NL" sz="2800" dirty="0" smtClean="0"/>
              <a:t>Hoe om te gaan met groepsrollen?</a:t>
            </a:r>
            <a:endParaRPr lang="nl-NL" altLang="nl-NL" sz="2800" dirty="0"/>
          </a:p>
        </p:txBody>
      </p:sp>
      <p:sp>
        <p:nvSpPr>
          <p:cNvPr id="67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86025"/>
            <a:ext cx="8229600" cy="364013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Wat te doen als leider als een ‘7’ zich niet constructief opstelt?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Wat te doen als er twee jokers in één team zitten?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Wat te doen als iemand ervoor kiest de negatieve zijde van een rol te gebruiken?</a:t>
            </a: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91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Opdracht</a:t>
            </a:r>
            <a:endParaRPr lang="nl-NL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85800" y="2132856"/>
            <a:ext cx="7772400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nl-NL" kern="0" dirty="0" smtClean="0"/>
              <a:t>Noem van jezelf de sterke kanten in het samenwerken met anderen.</a:t>
            </a:r>
          </a:p>
          <a:p>
            <a:pPr marL="457200" indent="-457200">
              <a:buFont typeface="+mj-lt"/>
              <a:buAutoNum type="arabicPeriod"/>
            </a:pPr>
            <a:endParaRPr lang="en-US" kern="0" dirty="0" smtClean="0"/>
          </a:p>
          <a:p>
            <a:pPr marL="457200" indent="-457200">
              <a:buFont typeface="+mj-lt"/>
              <a:buAutoNum type="arabicPeriod"/>
            </a:pPr>
            <a:endParaRPr lang="en-US" kern="0" dirty="0" smtClean="0"/>
          </a:p>
          <a:p>
            <a:pPr marL="457200" indent="-457200">
              <a:buFont typeface="+mj-lt"/>
              <a:buAutoNum type="arabicPeriod"/>
            </a:pPr>
            <a:r>
              <a:rPr lang="en-US" kern="0" dirty="0" smtClean="0"/>
              <a:t>Wat kun je irritant </a:t>
            </a:r>
            <a:r>
              <a:rPr lang="en-US" kern="0" dirty="0" err="1" smtClean="0"/>
              <a:t>aan</a:t>
            </a:r>
            <a:r>
              <a:rPr lang="en-US" kern="0" dirty="0" smtClean="0"/>
              <a:t> </a:t>
            </a:r>
            <a:r>
              <a:rPr lang="en-US" kern="0" dirty="0" err="1" smtClean="0"/>
              <a:t>groepen</a:t>
            </a:r>
            <a:r>
              <a:rPr lang="en-US" kern="0" dirty="0" smtClean="0"/>
              <a:t> </a:t>
            </a:r>
            <a:r>
              <a:rPr lang="en-US" kern="0" dirty="0" err="1" smtClean="0"/>
              <a:t>vinden</a:t>
            </a:r>
            <a:r>
              <a:rPr lang="en-US" kern="0" dirty="0" smtClean="0"/>
              <a:t>, </a:t>
            </a:r>
            <a:r>
              <a:rPr lang="en-US" kern="0" dirty="0" err="1" smtClean="0"/>
              <a:t>en</a:t>
            </a:r>
            <a:r>
              <a:rPr lang="en-US" kern="0" dirty="0" smtClean="0"/>
              <a:t> wat doe </a:t>
            </a:r>
            <a:r>
              <a:rPr lang="en-US" kern="0" dirty="0" err="1" smtClean="0"/>
              <a:t>jij</a:t>
            </a:r>
            <a:r>
              <a:rPr lang="en-US" kern="0" dirty="0" smtClean="0"/>
              <a:t> </a:t>
            </a:r>
            <a:r>
              <a:rPr lang="en-US" kern="0" dirty="0" err="1" smtClean="0"/>
              <a:t>eraan</a:t>
            </a:r>
            <a:r>
              <a:rPr lang="en-US" kern="0" dirty="0" smtClean="0"/>
              <a:t> om </a:t>
            </a:r>
            <a:r>
              <a:rPr lang="en-US" kern="0" dirty="0" err="1" smtClean="0"/>
              <a:t>daar</a:t>
            </a:r>
            <a:r>
              <a:rPr lang="en-US" kern="0" dirty="0" smtClean="0"/>
              <a:t> </a:t>
            </a:r>
            <a:r>
              <a:rPr lang="en-US" kern="0" dirty="0" err="1" smtClean="0"/>
              <a:t>iets</a:t>
            </a:r>
            <a:r>
              <a:rPr lang="en-US" kern="0" dirty="0" smtClean="0"/>
              <a:t> in </a:t>
            </a:r>
            <a:r>
              <a:rPr lang="en-US" kern="0" dirty="0" err="1" smtClean="0"/>
              <a:t>te</a:t>
            </a:r>
            <a:r>
              <a:rPr lang="en-US" kern="0" dirty="0" smtClean="0"/>
              <a:t> </a:t>
            </a:r>
            <a:r>
              <a:rPr lang="en-US" kern="0" dirty="0" err="1" smtClean="0"/>
              <a:t>veranderen</a:t>
            </a:r>
            <a:r>
              <a:rPr lang="en-US" kern="0" dirty="0" smtClean="0"/>
              <a:t>? </a:t>
            </a:r>
            <a:r>
              <a:rPr lang="en-US" kern="0" dirty="0" err="1" smtClean="0"/>
              <a:t>Welke</a:t>
            </a:r>
            <a:r>
              <a:rPr lang="en-US" kern="0" dirty="0" smtClean="0"/>
              <a:t> ‘</a:t>
            </a:r>
            <a:r>
              <a:rPr lang="en-US" kern="0" dirty="0" err="1" smtClean="0"/>
              <a:t>kaartrol</a:t>
            </a:r>
            <a:r>
              <a:rPr lang="en-US" kern="0" dirty="0" smtClean="0"/>
              <a:t>’?</a:t>
            </a:r>
          </a:p>
          <a:p>
            <a:pPr marL="457200" indent="-457200">
              <a:buFont typeface="+mj-lt"/>
              <a:buAutoNum type="arabicPeriod"/>
            </a:pPr>
            <a:endParaRPr lang="en-US" kern="0" dirty="0" smtClean="0"/>
          </a:p>
          <a:p>
            <a:pPr marL="457200" indent="-457200">
              <a:buFont typeface="+mj-lt"/>
              <a:buAutoNum type="arabicPeriod"/>
            </a:pPr>
            <a:endParaRPr lang="en-US" kern="0" dirty="0"/>
          </a:p>
          <a:p>
            <a:pPr marL="457200" indent="-457200">
              <a:buFont typeface="+mj-lt"/>
              <a:buAutoNum type="arabicPeriod"/>
            </a:pPr>
            <a:r>
              <a:rPr lang="en-US" kern="0" dirty="0" err="1" smtClean="0"/>
              <a:t>Wanneer</a:t>
            </a:r>
            <a:r>
              <a:rPr lang="en-US" kern="0" dirty="0" smtClean="0"/>
              <a:t> je met </a:t>
            </a:r>
            <a:r>
              <a:rPr lang="en-US" kern="0" dirty="0" err="1" smtClean="0"/>
              <a:t>anderen</a:t>
            </a:r>
            <a:r>
              <a:rPr lang="en-US" kern="0" dirty="0" smtClean="0"/>
              <a:t> in </a:t>
            </a:r>
            <a:r>
              <a:rPr lang="en-US" kern="0" dirty="0" err="1" smtClean="0"/>
              <a:t>groepsverband</a:t>
            </a:r>
            <a:r>
              <a:rPr lang="en-US" kern="0" dirty="0" smtClean="0"/>
              <a:t> </a:t>
            </a:r>
            <a:r>
              <a:rPr lang="en-US" kern="0" dirty="0" err="1" smtClean="0"/>
              <a:t>samenwerkt</a:t>
            </a:r>
            <a:r>
              <a:rPr lang="en-US" kern="0" dirty="0" smtClean="0"/>
              <a:t>, </a:t>
            </a:r>
            <a:r>
              <a:rPr lang="en-US" kern="0" dirty="0" err="1" smtClean="0"/>
              <a:t>welke</a:t>
            </a:r>
            <a:r>
              <a:rPr lang="en-US" kern="0" dirty="0" smtClean="0"/>
              <a:t> </a:t>
            </a:r>
            <a:r>
              <a:rPr lang="en-US" kern="0" dirty="0" err="1" smtClean="0"/>
              <a:t>vaardigheden</a:t>
            </a:r>
            <a:r>
              <a:rPr lang="en-US" kern="0" dirty="0" smtClean="0"/>
              <a:t> </a:t>
            </a:r>
            <a:r>
              <a:rPr lang="en-US" kern="0" dirty="0" err="1" smtClean="0"/>
              <a:t>daarbij</a:t>
            </a:r>
            <a:r>
              <a:rPr lang="en-US" kern="0" dirty="0" smtClean="0"/>
              <a:t> </a:t>
            </a:r>
            <a:r>
              <a:rPr lang="en-US" kern="0" dirty="0" err="1" smtClean="0"/>
              <a:t>waardeer</a:t>
            </a:r>
            <a:r>
              <a:rPr lang="en-US" kern="0" dirty="0" smtClean="0"/>
              <a:t> je van </a:t>
            </a:r>
            <a:r>
              <a:rPr lang="en-US" kern="0" dirty="0" err="1" smtClean="0"/>
              <a:t>andere</a:t>
            </a:r>
            <a:r>
              <a:rPr lang="en-US" kern="0" dirty="0" smtClean="0"/>
              <a:t> het </a:t>
            </a:r>
            <a:r>
              <a:rPr lang="en-US" kern="0" dirty="0" err="1" smtClean="0"/>
              <a:t>meest</a:t>
            </a:r>
            <a:r>
              <a:rPr lang="en-US" kern="0" dirty="0" smtClean="0"/>
              <a:t>? </a:t>
            </a:r>
            <a:r>
              <a:rPr lang="en-US" kern="0" dirty="0" err="1" smtClean="0"/>
              <a:t>Welke</a:t>
            </a:r>
            <a:r>
              <a:rPr lang="en-US" kern="0" dirty="0" smtClean="0"/>
              <a:t> ‘</a:t>
            </a:r>
            <a:r>
              <a:rPr lang="en-US" kern="0" dirty="0" err="1" smtClean="0"/>
              <a:t>kaartrol</a:t>
            </a:r>
            <a:r>
              <a:rPr lang="en-US" kern="0" dirty="0" smtClean="0"/>
              <a:t>’?</a:t>
            </a:r>
          </a:p>
          <a:p>
            <a:pPr marL="457200" indent="-457200">
              <a:buFont typeface="+mj-lt"/>
              <a:buAutoNum type="arabicPeriod"/>
            </a:pPr>
            <a:endParaRPr lang="nl-NL" kern="0" dirty="0"/>
          </a:p>
        </p:txBody>
      </p:sp>
    </p:spTree>
    <p:extLst>
      <p:ext uri="{BB962C8B-B14F-4D97-AF65-F5344CB8AC3E}">
        <p14:creationId xmlns:p14="http://schemas.microsoft.com/office/powerpoint/2010/main" val="39599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7056015" cy="476250"/>
          </a:xfrm>
        </p:spPr>
        <p:txBody>
          <a:bodyPr/>
          <a:lstStyle/>
          <a:p>
            <a:r>
              <a:rPr lang="nl-NL" altLang="nl-NL" sz="2800" dirty="0" smtClean="0"/>
              <a:t>Groepsrollen volgens het Belbin principe</a:t>
            </a:r>
            <a:endParaRPr lang="nl-NL" altLang="nl-NL" sz="28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388486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468313" y="6341258"/>
            <a:ext cx="85689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kern="0" dirty="0">
                <a:latin typeface="Calibri" panose="020F0502020204030204" pitchFamily="34" charset="0"/>
              </a:rPr>
              <a:t>Test: </a:t>
            </a:r>
            <a:r>
              <a:rPr lang="en-US" sz="2000" u="sng" kern="0" dirty="0">
                <a:solidFill>
                  <a:srgbClr val="A1C742"/>
                </a:solidFill>
                <a:latin typeface="Calibri" panose="020F0502020204030204" pitchFamily="34" charset="0"/>
              </a:rPr>
              <a:t>http://www.thesis.nl/testen/belbin-test </a:t>
            </a:r>
            <a:endParaRPr lang="nl-NL" sz="2000" u="sng" kern="0" dirty="0">
              <a:solidFill>
                <a:srgbClr val="A1C742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76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Groepsopdracht</a:t>
            </a:r>
            <a:endParaRPr lang="nl-NL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85800" y="1988840"/>
            <a:ext cx="7772400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8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2pPr>
            <a:lvl3pPr marL="914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400" b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kern="0" dirty="0" err="1" smtClean="0"/>
              <a:t>Adviescommissie</a:t>
            </a:r>
            <a:r>
              <a:rPr lang="en-US" kern="0" dirty="0" smtClean="0"/>
              <a:t> in </a:t>
            </a:r>
            <a:r>
              <a:rPr lang="en-US" kern="0" dirty="0" err="1" smtClean="0"/>
              <a:t>overleg</a:t>
            </a:r>
            <a:r>
              <a:rPr lang="en-US" kern="0" dirty="0" smtClean="0"/>
              <a:t> om </a:t>
            </a:r>
            <a:r>
              <a:rPr lang="en-US" kern="0" dirty="0" err="1" smtClean="0"/>
              <a:t>advies</a:t>
            </a:r>
            <a:r>
              <a:rPr lang="en-US" kern="0" dirty="0" smtClean="0"/>
              <a:t> </a:t>
            </a:r>
            <a:r>
              <a:rPr lang="en-US" kern="0" dirty="0" err="1" smtClean="0"/>
              <a:t>uit</a:t>
            </a:r>
            <a:r>
              <a:rPr lang="en-US" kern="0" dirty="0" smtClean="0"/>
              <a:t> </a:t>
            </a:r>
            <a:r>
              <a:rPr lang="en-US" kern="0" dirty="0" err="1" smtClean="0"/>
              <a:t>te</a:t>
            </a:r>
            <a:r>
              <a:rPr lang="en-US" kern="0" dirty="0" smtClean="0"/>
              <a:t> </a:t>
            </a:r>
            <a:r>
              <a:rPr lang="en-US" kern="0" dirty="0" err="1" smtClean="0"/>
              <a:t>brengen</a:t>
            </a:r>
            <a:r>
              <a:rPr lang="en-US" kern="0" dirty="0" smtClean="0"/>
              <a:t> </a:t>
            </a:r>
            <a:r>
              <a:rPr lang="en-US" kern="0" dirty="0" err="1" smtClean="0"/>
              <a:t>aan</a:t>
            </a:r>
            <a:r>
              <a:rPr lang="en-US" kern="0" dirty="0" smtClean="0"/>
              <a:t> </a:t>
            </a:r>
            <a:r>
              <a:rPr lang="en-US" kern="0" dirty="0" err="1" smtClean="0"/>
              <a:t>ziekenhuisdirectie</a:t>
            </a:r>
            <a:r>
              <a:rPr lang="en-US" kern="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kern="0" dirty="0" err="1" smtClean="0"/>
              <a:t>Advies</a:t>
            </a:r>
            <a:r>
              <a:rPr lang="en-US" kern="0" dirty="0" smtClean="0"/>
              <a:t> </a:t>
            </a:r>
            <a:r>
              <a:rPr lang="en-US" kern="0" dirty="0" err="1" smtClean="0"/>
              <a:t>dient</a:t>
            </a:r>
            <a:r>
              <a:rPr lang="en-US" kern="0" dirty="0" smtClean="0"/>
              <a:t> met </a:t>
            </a:r>
            <a:r>
              <a:rPr lang="en-US" b="1" kern="0" dirty="0" err="1" smtClean="0"/>
              <a:t>argumenten</a:t>
            </a:r>
            <a:r>
              <a:rPr lang="en-US" kern="0" dirty="0" smtClean="0"/>
              <a:t> </a:t>
            </a:r>
            <a:r>
              <a:rPr lang="en-US" kern="0" dirty="0" err="1" smtClean="0"/>
              <a:t>onderbouwd</a:t>
            </a:r>
            <a:r>
              <a:rPr lang="en-US" kern="0" dirty="0" smtClean="0"/>
              <a:t> </a:t>
            </a:r>
            <a:r>
              <a:rPr lang="en-US" kern="0" dirty="0" err="1" smtClean="0"/>
              <a:t>te</a:t>
            </a:r>
            <a:r>
              <a:rPr lang="en-US" kern="0" dirty="0" smtClean="0"/>
              <a:t> </a:t>
            </a:r>
            <a:r>
              <a:rPr lang="en-US" kern="0" dirty="0" err="1" smtClean="0"/>
              <a:t>worden</a:t>
            </a:r>
            <a:r>
              <a:rPr lang="en-US" kern="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kern="0" dirty="0" err="1" smtClean="0"/>
              <a:t>Kom</a:t>
            </a:r>
            <a:r>
              <a:rPr lang="en-US" kern="0" dirty="0" smtClean="0"/>
              <a:t> met </a:t>
            </a:r>
            <a:r>
              <a:rPr lang="en-US" kern="0" dirty="0" err="1" smtClean="0"/>
              <a:t>een</a:t>
            </a:r>
            <a:r>
              <a:rPr lang="en-US" kern="0" dirty="0" smtClean="0"/>
              <a:t> </a:t>
            </a:r>
            <a:r>
              <a:rPr lang="en-US" kern="0" dirty="0" err="1" smtClean="0"/>
              <a:t>advies</a:t>
            </a:r>
            <a:r>
              <a:rPr lang="en-US" kern="0" dirty="0" smtClean="0"/>
              <a:t>, </a:t>
            </a:r>
            <a:r>
              <a:rPr lang="en-US" kern="0" dirty="0" err="1" smtClean="0"/>
              <a:t>ga</a:t>
            </a:r>
            <a:r>
              <a:rPr lang="en-US" kern="0" dirty="0" smtClean="0"/>
              <a:t> met </a:t>
            </a:r>
            <a:r>
              <a:rPr lang="en-US" kern="0" dirty="0" err="1" smtClean="0"/>
              <a:t>elkaar</a:t>
            </a:r>
            <a:r>
              <a:rPr lang="en-US" kern="0" dirty="0" smtClean="0"/>
              <a:t> in </a:t>
            </a:r>
            <a:r>
              <a:rPr lang="en-US" kern="0" dirty="0" err="1" smtClean="0"/>
              <a:t>discussie</a:t>
            </a:r>
            <a:r>
              <a:rPr lang="en-US" kern="0" dirty="0" smtClean="0"/>
              <a:t>!</a:t>
            </a:r>
            <a:endParaRPr lang="en-US" kern="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kern="0" dirty="0" smtClean="0"/>
          </a:p>
          <a:p>
            <a:pPr marL="457200" indent="-457200">
              <a:buFont typeface="+mj-lt"/>
              <a:buAutoNum type="arabicPeriod"/>
            </a:pPr>
            <a:r>
              <a:rPr lang="en-US" kern="0" dirty="0" smtClean="0"/>
              <a:t>Mag </a:t>
            </a:r>
            <a:r>
              <a:rPr lang="en-US" kern="0" dirty="0" err="1" smtClean="0"/>
              <a:t>gezondheidszorg</a:t>
            </a:r>
            <a:r>
              <a:rPr lang="en-US" kern="0" dirty="0" smtClean="0"/>
              <a:t> </a:t>
            </a:r>
            <a:r>
              <a:rPr lang="en-US" kern="0" dirty="0" err="1" smtClean="0"/>
              <a:t>winst</a:t>
            </a:r>
            <a:r>
              <a:rPr lang="en-US" kern="0" dirty="0" smtClean="0"/>
              <a:t> </a:t>
            </a:r>
            <a:r>
              <a:rPr lang="en-US" kern="0" dirty="0" err="1" smtClean="0"/>
              <a:t>maken</a:t>
            </a:r>
            <a:r>
              <a:rPr lang="en-US" kern="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kern="0" dirty="0" err="1" smtClean="0"/>
              <a:t>Kan</a:t>
            </a:r>
            <a:r>
              <a:rPr lang="en-US" kern="0" dirty="0" smtClean="0"/>
              <a:t> men </a:t>
            </a:r>
            <a:r>
              <a:rPr lang="en-US" kern="0" dirty="0" err="1" smtClean="0"/>
              <a:t>mensen</a:t>
            </a:r>
            <a:r>
              <a:rPr lang="en-US" kern="0" dirty="0" smtClean="0"/>
              <a:t> </a:t>
            </a:r>
            <a:r>
              <a:rPr lang="en-US" kern="0" dirty="0" err="1" smtClean="0"/>
              <a:t>weigeren</a:t>
            </a:r>
            <a:r>
              <a:rPr lang="en-US" kern="0" dirty="0" smtClean="0"/>
              <a:t> </a:t>
            </a:r>
            <a:r>
              <a:rPr lang="en-US" kern="0" dirty="0" err="1" smtClean="0"/>
              <a:t>voor</a:t>
            </a:r>
            <a:r>
              <a:rPr lang="en-US" kern="0" dirty="0" smtClean="0"/>
              <a:t> </a:t>
            </a:r>
            <a:r>
              <a:rPr lang="en-US" kern="0" dirty="0" err="1" smtClean="0"/>
              <a:t>behandelingen</a:t>
            </a:r>
            <a:r>
              <a:rPr lang="en-US" kern="0" dirty="0" smtClean="0"/>
              <a:t> </a:t>
            </a:r>
            <a:r>
              <a:rPr lang="en-US" kern="0" dirty="0" err="1" smtClean="0"/>
              <a:t>wanneer</a:t>
            </a:r>
            <a:r>
              <a:rPr lang="en-US" kern="0" dirty="0" smtClean="0"/>
              <a:t> </a:t>
            </a:r>
            <a:r>
              <a:rPr lang="en-US" kern="0" dirty="0" err="1" smtClean="0"/>
              <a:t>zij</a:t>
            </a:r>
            <a:r>
              <a:rPr lang="en-US" kern="0" dirty="0" smtClean="0"/>
              <a:t> </a:t>
            </a:r>
            <a:r>
              <a:rPr lang="en-US" kern="0" dirty="0" err="1" smtClean="0"/>
              <a:t>niet</a:t>
            </a:r>
            <a:r>
              <a:rPr lang="en-US" kern="0" dirty="0" smtClean="0"/>
              <a:t> </a:t>
            </a:r>
            <a:r>
              <a:rPr lang="en-US" kern="0" dirty="0" err="1" smtClean="0"/>
              <a:t>gezond</a:t>
            </a:r>
            <a:r>
              <a:rPr lang="en-US" kern="0" dirty="0" smtClean="0"/>
              <a:t> </a:t>
            </a:r>
            <a:r>
              <a:rPr lang="en-US" kern="0" dirty="0" err="1" smtClean="0"/>
              <a:t>leven</a:t>
            </a:r>
            <a:r>
              <a:rPr lang="en-US" kern="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kern="0" dirty="0" err="1" smtClean="0"/>
              <a:t>Kan</a:t>
            </a:r>
            <a:r>
              <a:rPr lang="en-US" kern="0" dirty="0" smtClean="0"/>
              <a:t> </a:t>
            </a:r>
            <a:r>
              <a:rPr lang="en-US" kern="0" dirty="0" err="1" smtClean="0"/>
              <a:t>iedereen</a:t>
            </a:r>
            <a:r>
              <a:rPr lang="en-US" kern="0" dirty="0" smtClean="0"/>
              <a:t> </a:t>
            </a:r>
            <a:r>
              <a:rPr lang="en-US" kern="0" dirty="0" err="1" smtClean="0"/>
              <a:t>verplicht</a:t>
            </a:r>
            <a:r>
              <a:rPr lang="en-US" kern="0" dirty="0" smtClean="0"/>
              <a:t> </a:t>
            </a:r>
            <a:r>
              <a:rPr lang="en-US" kern="0" dirty="0" err="1" smtClean="0"/>
              <a:t>worden</a:t>
            </a:r>
            <a:r>
              <a:rPr lang="en-US" kern="0" dirty="0" smtClean="0"/>
              <a:t> </a:t>
            </a:r>
            <a:r>
              <a:rPr lang="en-US" kern="0" dirty="0" err="1" smtClean="0"/>
              <a:t>gesteld</a:t>
            </a:r>
            <a:r>
              <a:rPr lang="en-US" kern="0" dirty="0" smtClean="0"/>
              <a:t> </a:t>
            </a:r>
            <a:r>
              <a:rPr lang="en-US" kern="0" dirty="0" err="1" smtClean="0"/>
              <a:t>orgaandonor</a:t>
            </a:r>
            <a:r>
              <a:rPr lang="en-US" kern="0" dirty="0" smtClean="0"/>
              <a:t> </a:t>
            </a:r>
            <a:r>
              <a:rPr lang="en-US" kern="0" dirty="0" err="1" smtClean="0"/>
              <a:t>te</a:t>
            </a:r>
            <a:r>
              <a:rPr lang="en-US" kern="0" dirty="0" smtClean="0"/>
              <a:t> </a:t>
            </a:r>
            <a:r>
              <a:rPr lang="en-US" kern="0" dirty="0" err="1" smtClean="0"/>
              <a:t>zijn</a:t>
            </a:r>
            <a:r>
              <a:rPr lang="en-US" kern="0" dirty="0" smtClean="0"/>
              <a:t> </a:t>
            </a:r>
            <a:r>
              <a:rPr lang="en-US" kern="0" dirty="0" err="1" smtClean="0"/>
              <a:t>na</a:t>
            </a:r>
            <a:r>
              <a:rPr lang="en-US" kern="0" dirty="0" smtClean="0"/>
              <a:t> </a:t>
            </a:r>
            <a:r>
              <a:rPr lang="en-US" kern="0" dirty="0" err="1" smtClean="0"/>
              <a:t>overlijden</a:t>
            </a:r>
            <a:r>
              <a:rPr lang="en-US" kern="0" dirty="0" smtClean="0"/>
              <a:t>?</a:t>
            </a:r>
            <a:endParaRPr lang="nl-NL" kern="0" dirty="0"/>
          </a:p>
        </p:txBody>
      </p:sp>
    </p:spTree>
    <p:extLst>
      <p:ext uri="{BB962C8B-B14F-4D97-AF65-F5344CB8AC3E}">
        <p14:creationId xmlns:p14="http://schemas.microsoft.com/office/powerpoint/2010/main" val="267384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Programma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444080"/>
            <a:ext cx="7772400" cy="35052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Samenwerken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/>
              <a:t> </a:t>
            </a:r>
            <a:r>
              <a:rPr lang="en-US" dirty="0" err="1" smtClean="0"/>
              <a:t>communiceren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Groepsrollen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 smtClean="0"/>
              <a:t>Groepsdiscussie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3916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288" y="2564904"/>
            <a:ext cx="8229601" cy="1143000"/>
          </a:xfrm>
        </p:spPr>
        <p:txBody>
          <a:bodyPr>
            <a:noAutofit/>
          </a:bodyPr>
          <a:lstStyle/>
          <a:p>
            <a:r>
              <a:rPr lang="nl-NL" dirty="0" smtClean="0"/>
              <a:t>Groep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=</a:t>
            </a:r>
            <a:br>
              <a:rPr lang="nl-NL" dirty="0" smtClean="0"/>
            </a:br>
            <a:endParaRPr lang="nl-NL" sz="3600" b="0" dirty="0"/>
          </a:p>
        </p:txBody>
      </p:sp>
      <p:sp>
        <p:nvSpPr>
          <p:cNvPr id="2" name="Rechthoek 1"/>
          <p:cNvSpPr/>
          <p:nvPr/>
        </p:nvSpPr>
        <p:spPr>
          <a:xfrm>
            <a:off x="522212" y="3647926"/>
            <a:ext cx="8099577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nl-NL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1 verzameling, vereniging: </a:t>
            </a:r>
            <a:r>
              <a:rPr lang="nl-NL" i="1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een groep mensen</a:t>
            </a:r>
            <a:br>
              <a:rPr lang="nl-NL" i="1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</a:br>
            <a:r>
              <a:rPr lang="nl-NL" dirty="0">
                <a:solidFill>
                  <a:prstClr val="white"/>
                </a:solidFill>
                <a:latin typeface="Calibri"/>
                <a:ea typeface="+mj-ea"/>
                <a:cs typeface="+mj-cs"/>
              </a:rPr>
              <a:t>2 klas in het basisonderwijs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906259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6497239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Bron: </a:t>
            </a:r>
            <a:r>
              <a:rPr lang="nl-NL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http://ramosburrito.deviantart.com/art/It-s-In-The-Cards-116850413</a:t>
            </a:r>
          </a:p>
        </p:txBody>
      </p:sp>
    </p:spTree>
    <p:extLst>
      <p:ext uri="{BB962C8B-B14F-4D97-AF65-F5344CB8AC3E}">
        <p14:creationId xmlns:p14="http://schemas.microsoft.com/office/powerpoint/2010/main" val="34595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6074"/>
            <a:ext cx="7772400" cy="574576"/>
          </a:xfrm>
        </p:spPr>
        <p:txBody>
          <a:bodyPr/>
          <a:lstStyle/>
          <a:p>
            <a:r>
              <a:rPr lang="en-US" dirty="0" err="1" smtClean="0"/>
              <a:t>Vragenlijst</a:t>
            </a:r>
            <a:r>
              <a:rPr lang="en-US" dirty="0" smtClean="0"/>
              <a:t> </a:t>
            </a:r>
            <a:r>
              <a:rPr lang="en-US" dirty="0" err="1" smtClean="0"/>
              <a:t>deelnemers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988840"/>
            <a:ext cx="7416824" cy="5158680"/>
          </a:xfrm>
        </p:spPr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</a:t>
            </a:r>
            <a:r>
              <a:rPr lang="nl-NL" dirty="0"/>
              <a:t>was jouw rol en waar bleek dat uit (gedrag)?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</a:t>
            </a:r>
            <a:r>
              <a:rPr lang="nl-NL" dirty="0"/>
              <a:t>ging er goed?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</a:t>
            </a:r>
            <a:r>
              <a:rPr lang="nl-NL" dirty="0"/>
              <a:t>zou jij de volgende keer anders doen?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Heb </a:t>
            </a:r>
            <a:r>
              <a:rPr lang="nl-NL" dirty="0"/>
              <a:t>jij nog suggesties voor de hele groep?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Hoe </a:t>
            </a:r>
            <a:r>
              <a:rPr lang="nl-NL" dirty="0"/>
              <a:t>verliep het overleg (stappen/fases)?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Hoe </a:t>
            </a:r>
            <a:r>
              <a:rPr lang="nl-NL" dirty="0"/>
              <a:t>werd er op elkaar gereageerd?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Lieten </a:t>
            </a:r>
            <a:r>
              <a:rPr lang="nl-NL" dirty="0"/>
              <a:t>de deelnemers elkaar uitspreken?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Wie </a:t>
            </a:r>
            <a:r>
              <a:rPr lang="nl-NL" dirty="0"/>
              <a:t>waren het meest aan het woord? Welke </a:t>
            </a:r>
            <a:r>
              <a:rPr lang="nl-NL" dirty="0" smtClean="0"/>
              <a:t>boodschap(pen) hadden </a:t>
            </a:r>
            <a:r>
              <a:rPr lang="nl-NL" dirty="0"/>
              <a:t>deze deelnemers?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Hoe </a:t>
            </a:r>
            <a:r>
              <a:rPr lang="nl-NL" dirty="0"/>
              <a:t>werden besluiten genomen?</a:t>
            </a:r>
          </a:p>
        </p:txBody>
      </p:sp>
    </p:spTree>
    <p:extLst>
      <p:ext uri="{BB962C8B-B14F-4D97-AF65-F5344CB8AC3E}">
        <p14:creationId xmlns:p14="http://schemas.microsoft.com/office/powerpoint/2010/main" val="67702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6074"/>
            <a:ext cx="7772400" cy="574576"/>
          </a:xfrm>
        </p:spPr>
        <p:txBody>
          <a:bodyPr/>
          <a:lstStyle/>
          <a:p>
            <a:r>
              <a:rPr lang="en-US" dirty="0" err="1" smtClean="0"/>
              <a:t>Observator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510680"/>
            <a:ext cx="7416824" cy="5158680"/>
          </a:xfrm>
        </p:spPr>
        <p:txBody>
          <a:bodyPr/>
          <a:lstStyle/>
          <a:p>
            <a:r>
              <a:rPr lang="nl-NL" sz="1600" b="1" dirty="0"/>
              <a:t>De groep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1600" dirty="0" smtClean="0"/>
              <a:t>Heeft </a:t>
            </a:r>
            <a:r>
              <a:rPr lang="nl-NL" sz="1600" dirty="0"/>
              <a:t>iedereen invloed gehad op </a:t>
            </a:r>
            <a:r>
              <a:rPr lang="nl-NL" sz="1600" dirty="0" smtClean="0"/>
              <a:t>de bouw van de kaarttoren?</a:t>
            </a:r>
            <a:endParaRPr lang="nl-NL" sz="1600" dirty="0"/>
          </a:p>
          <a:p>
            <a:pPr marL="457200" indent="-457200">
              <a:buFont typeface="+mj-lt"/>
              <a:buAutoNum type="arabicPeriod"/>
            </a:pPr>
            <a:r>
              <a:rPr lang="nl-NL" sz="1600" dirty="0" smtClean="0"/>
              <a:t>Hoe </a:t>
            </a:r>
            <a:r>
              <a:rPr lang="nl-NL" sz="1600" dirty="0"/>
              <a:t>was de sfeer in de groep?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1600" dirty="0" smtClean="0"/>
              <a:t>Was </a:t>
            </a:r>
            <a:r>
              <a:rPr lang="nl-NL" sz="1600" dirty="0"/>
              <a:t>de groep een eenheid? Waaraan merkte je dat?</a:t>
            </a:r>
          </a:p>
          <a:p>
            <a:pPr marL="457200" indent="-457200">
              <a:buFont typeface="+mj-lt"/>
              <a:buAutoNum type="arabicPeriod"/>
            </a:pPr>
            <a:r>
              <a:rPr lang="nl-NL" sz="1600" dirty="0" smtClean="0"/>
              <a:t>Werd </a:t>
            </a:r>
            <a:r>
              <a:rPr lang="nl-NL" sz="1600" dirty="0"/>
              <a:t>de mening van iedereen in het ontwerp </a:t>
            </a:r>
            <a:r>
              <a:rPr lang="nl-NL" sz="1600" dirty="0" smtClean="0"/>
              <a:t>meegenomen?</a:t>
            </a:r>
          </a:p>
          <a:p>
            <a:pPr>
              <a:tabLst>
                <a:tab pos="449263" algn="l"/>
              </a:tabLst>
            </a:pPr>
            <a:r>
              <a:rPr lang="nl-NL" sz="1600" dirty="0"/>
              <a:t>	</a:t>
            </a:r>
            <a:r>
              <a:rPr lang="nl-NL" sz="1600" dirty="0" smtClean="0"/>
              <a:t>Met </a:t>
            </a:r>
            <a:r>
              <a:rPr lang="nl-NL" sz="1600" dirty="0"/>
              <a:t>andere woorden, werd er naar elkaar geluisterd</a:t>
            </a:r>
            <a:r>
              <a:rPr lang="nl-NL" sz="1600" dirty="0" smtClean="0"/>
              <a:t>?</a:t>
            </a:r>
          </a:p>
          <a:p>
            <a:endParaRPr lang="nl-NL" sz="1600" dirty="0"/>
          </a:p>
          <a:p>
            <a:r>
              <a:rPr lang="nl-NL" sz="1600" b="1" dirty="0"/>
              <a:t>Invloed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NL" sz="1600" dirty="0" smtClean="0"/>
              <a:t>Hoe </a:t>
            </a:r>
            <a:r>
              <a:rPr lang="nl-NL" sz="1600" dirty="0"/>
              <a:t>zorgden de groepsleden ervoor dat ze invloed hadden </a:t>
            </a:r>
            <a:r>
              <a:rPr lang="nl-NL" sz="1600" dirty="0" smtClean="0"/>
              <a:t>in het </a:t>
            </a:r>
            <a:r>
              <a:rPr lang="nl-NL" sz="1600" dirty="0"/>
              <a:t>ontwerp?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NL" sz="1600" dirty="0" smtClean="0"/>
              <a:t>Hadden </a:t>
            </a:r>
            <a:r>
              <a:rPr lang="nl-NL" sz="1600" dirty="0"/>
              <a:t>de groepsleden plezier in de samenwerking?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NL" sz="1600" dirty="0" smtClean="0"/>
              <a:t>Wie </a:t>
            </a:r>
            <a:r>
              <a:rPr lang="nl-NL" sz="1600" dirty="0"/>
              <a:t>had de meeste invloed? Waaraan merkte je dat?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NL" sz="1600" dirty="0" smtClean="0"/>
              <a:t>Was </a:t>
            </a:r>
            <a:r>
              <a:rPr lang="nl-NL" sz="1600" dirty="0"/>
              <a:t>er respect voor elkaar? Hoe zag je dat?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nl-NL" sz="1600" dirty="0" smtClean="0"/>
              <a:t>Wie </a:t>
            </a:r>
            <a:r>
              <a:rPr lang="nl-NL" sz="1600" dirty="0"/>
              <a:t>had de minste invloed? Waarom denk je</a:t>
            </a:r>
            <a:r>
              <a:rPr lang="nl-NL" sz="1600" dirty="0" smtClean="0"/>
              <a:t>?</a:t>
            </a:r>
          </a:p>
          <a:p>
            <a:pPr marL="457200" indent="-457200">
              <a:buFont typeface="+mj-lt"/>
              <a:buAutoNum type="arabicPeriod" startAt="5"/>
            </a:pPr>
            <a:endParaRPr lang="nl-NL" sz="1600" dirty="0"/>
          </a:p>
          <a:p>
            <a:r>
              <a:rPr lang="nl-NL" sz="1600" b="1" dirty="0" smtClean="0"/>
              <a:t>Resultaat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nl-NL" sz="1600" dirty="0" smtClean="0"/>
              <a:t>Is iedereen tevreden met het resultaat?</a:t>
            </a:r>
          </a:p>
          <a:p>
            <a:pPr marL="457200" indent="-457200">
              <a:buFont typeface="+mj-lt"/>
              <a:buAutoNum type="arabicPeriod" startAt="10"/>
            </a:pPr>
            <a:r>
              <a:rPr lang="nl-NL" sz="1600" dirty="0" smtClean="0"/>
              <a:t>Heb </a:t>
            </a:r>
            <a:r>
              <a:rPr lang="nl-NL" sz="1600" dirty="0"/>
              <a:t>je weerstand ervaren in de groep? Waarom was die er?</a:t>
            </a:r>
          </a:p>
        </p:txBody>
      </p:sp>
    </p:spTree>
    <p:extLst>
      <p:ext uri="{BB962C8B-B14F-4D97-AF65-F5344CB8AC3E}">
        <p14:creationId xmlns:p14="http://schemas.microsoft.com/office/powerpoint/2010/main" val="165538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504" y="6497239"/>
            <a:ext cx="7200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Bron: </a:t>
            </a:r>
            <a:r>
              <a:rPr lang="nl-NL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https://www.youtube.com/watch?v=fUXdrl9ch_Q</a:t>
            </a:r>
          </a:p>
        </p:txBody>
      </p:sp>
      <p:sp>
        <p:nvSpPr>
          <p:cNvPr id="2" name="Rechthoek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fUXdrl9ch_Q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836712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82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6575425" cy="476250"/>
          </a:xfrm>
        </p:spPr>
        <p:txBody>
          <a:bodyPr/>
          <a:lstStyle/>
          <a:p>
            <a:r>
              <a:rPr lang="nl-NL" altLang="nl-NL" sz="2800" dirty="0" smtClean="0"/>
              <a:t>Groepsrollen</a:t>
            </a:r>
            <a:endParaRPr lang="nl-NL" altLang="nl-NL" sz="2800" dirty="0"/>
          </a:p>
        </p:txBody>
      </p:sp>
      <p:graphicFrame>
        <p:nvGraphicFramePr>
          <p:cNvPr id="68301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03100"/>
              </p:ext>
            </p:extLst>
          </p:nvPr>
        </p:nvGraphicFramePr>
        <p:xfrm>
          <a:off x="490513" y="1700808"/>
          <a:ext cx="8058150" cy="4628516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9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Positieve groep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Negatieve groep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Koning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Focust op het doel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Houdt vast aan persoonlijke doelen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Vrouw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Overziet sociale processen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Op zoek naar samenzweringen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Boer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Organiseert, leidt, beslist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Autoritaire leider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10,9,8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Neemt initiatief, komt met ideeën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Probeert de boer te overklassen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Analyseert, stelt kritische vragen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Bekritiseert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6,5,4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Volgt, sluit aan bij voorstellen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Volgt negatief geladen stemming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Droomt, participeert niet actief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Wordt uitgelachen door team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Joker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Maakt grappen, zorgt voor een ontspannen sfeer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Maakt grappen over anderen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1"/>
          <p:cNvSpPr/>
          <p:nvPr/>
        </p:nvSpPr>
        <p:spPr>
          <a:xfrm>
            <a:off x="1907704" y="2132856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Rectangle 1"/>
          <p:cNvSpPr/>
          <p:nvPr/>
        </p:nvSpPr>
        <p:spPr>
          <a:xfrm>
            <a:off x="5186149" y="2132856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7" name="Rectangle 1"/>
          <p:cNvSpPr/>
          <p:nvPr/>
        </p:nvSpPr>
        <p:spPr>
          <a:xfrm>
            <a:off x="1907704" y="2780927"/>
            <a:ext cx="3312368" cy="494535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tangle 1"/>
          <p:cNvSpPr/>
          <p:nvPr/>
        </p:nvSpPr>
        <p:spPr>
          <a:xfrm>
            <a:off x="5186149" y="2780927"/>
            <a:ext cx="3312368" cy="494535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tangle 1"/>
          <p:cNvSpPr/>
          <p:nvPr/>
        </p:nvSpPr>
        <p:spPr>
          <a:xfrm>
            <a:off x="1907704" y="3212976"/>
            <a:ext cx="3312368" cy="494535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tangle 1"/>
          <p:cNvSpPr/>
          <p:nvPr/>
        </p:nvSpPr>
        <p:spPr>
          <a:xfrm>
            <a:off x="5186149" y="3212976"/>
            <a:ext cx="3312368" cy="494535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Rectangle 1"/>
          <p:cNvSpPr/>
          <p:nvPr/>
        </p:nvSpPr>
        <p:spPr>
          <a:xfrm>
            <a:off x="1907704" y="3707511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tangle 1"/>
          <p:cNvSpPr/>
          <p:nvPr/>
        </p:nvSpPr>
        <p:spPr>
          <a:xfrm>
            <a:off x="5186149" y="3707511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tangle 1"/>
          <p:cNvSpPr/>
          <p:nvPr/>
        </p:nvSpPr>
        <p:spPr>
          <a:xfrm>
            <a:off x="1915636" y="5661248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tangle 1"/>
          <p:cNvSpPr/>
          <p:nvPr/>
        </p:nvSpPr>
        <p:spPr>
          <a:xfrm>
            <a:off x="5194081" y="5661248"/>
            <a:ext cx="3312368" cy="648072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tangle 1"/>
          <p:cNvSpPr/>
          <p:nvPr/>
        </p:nvSpPr>
        <p:spPr>
          <a:xfrm>
            <a:off x="1907704" y="4355582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tangle 1"/>
          <p:cNvSpPr/>
          <p:nvPr/>
        </p:nvSpPr>
        <p:spPr>
          <a:xfrm>
            <a:off x="5186149" y="4355582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tangle 1"/>
          <p:cNvSpPr/>
          <p:nvPr/>
        </p:nvSpPr>
        <p:spPr>
          <a:xfrm>
            <a:off x="1915636" y="4797151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tangle 1"/>
          <p:cNvSpPr/>
          <p:nvPr/>
        </p:nvSpPr>
        <p:spPr>
          <a:xfrm>
            <a:off x="5194081" y="4797151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1"/>
          <p:cNvSpPr/>
          <p:nvPr/>
        </p:nvSpPr>
        <p:spPr>
          <a:xfrm>
            <a:off x="1915636" y="5229325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Rectangle 1"/>
          <p:cNvSpPr/>
          <p:nvPr/>
        </p:nvSpPr>
        <p:spPr>
          <a:xfrm>
            <a:off x="5194081" y="5229325"/>
            <a:ext cx="3312368" cy="441569"/>
          </a:xfrm>
          <a:prstGeom prst="rect">
            <a:avLst/>
          </a:prstGeom>
          <a:solidFill>
            <a:srgbClr val="A1C74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636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981075"/>
            <a:ext cx="6575425" cy="476250"/>
          </a:xfrm>
        </p:spPr>
        <p:txBody>
          <a:bodyPr/>
          <a:lstStyle/>
          <a:p>
            <a:r>
              <a:rPr lang="nl-NL" altLang="nl-NL" sz="2800" dirty="0" smtClean="0"/>
              <a:t>Groepsrollen</a:t>
            </a:r>
            <a:endParaRPr lang="nl-NL" altLang="nl-NL" sz="2800" dirty="0"/>
          </a:p>
        </p:txBody>
      </p:sp>
      <p:graphicFrame>
        <p:nvGraphicFramePr>
          <p:cNvPr id="683011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403100"/>
              </p:ext>
            </p:extLst>
          </p:nvPr>
        </p:nvGraphicFramePr>
        <p:xfrm>
          <a:off x="490513" y="1700808"/>
          <a:ext cx="8058150" cy="4628516"/>
        </p:xfrm>
        <a:graphic>
          <a:graphicData uri="http://schemas.openxmlformats.org/drawingml/2006/table">
            <a:tbl>
              <a:tblPr/>
              <a:tblGrid>
                <a:gridCol w="1439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9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83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nl-N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Positieve groep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Negatieve groep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C7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Koning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Focust op het doel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Houdt vast aan persoonlijke doelen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Vrouw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Overziet sociale processen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Op zoek naar samenzweringen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Boer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Organiseert, leidt, beslist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Autoritaire leider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10,9,8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Neemt initiatief, komt met ideeën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Probeert de boer te overklassen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Analyseert, stelt kritische vragen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Bekritiseert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6,5,4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Volgt, sluit aan bij voorstellen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Volgt negatief geladen stemming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85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Droomt, participeert niet actief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Wordt uitgelachen door team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243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Joker</a:t>
                      </a: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Maakt grappen, zorgt voor een ontspannen sfeer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rgbClr val="000000"/>
                          </a:solidFill>
                          <a:latin typeface="Arial" panose="020B0604020202020204" pitchFamily="34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nl-NL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Maakt grappen over anderen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433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xion Nederlands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Saxion Nederlands</Template>
  <TotalTime>0</TotalTime>
  <Words>808</Words>
  <Application>Microsoft Office PowerPoint</Application>
  <PresentationFormat>On-screen Show (4:3)</PresentationFormat>
  <Paragraphs>175</Paragraphs>
  <Slides>15</Slides>
  <Notes>10</Notes>
  <HiddenSlides>1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Lucida Sans Unicode</vt:lpstr>
      <vt:lpstr>Times New Roman</vt:lpstr>
      <vt:lpstr>Saxion Nederlands</vt:lpstr>
      <vt:lpstr>Custom Design</vt:lpstr>
      <vt:lpstr>CS2 (S) Communiceren in groepen (2) </vt:lpstr>
      <vt:lpstr>Programma</vt:lpstr>
      <vt:lpstr>Groep = </vt:lpstr>
      <vt:lpstr>PowerPoint Presentation</vt:lpstr>
      <vt:lpstr>Vragenlijst deelnemers</vt:lpstr>
      <vt:lpstr>Observator</vt:lpstr>
      <vt:lpstr>PowerPoint Presentation</vt:lpstr>
      <vt:lpstr>Groepsrollen</vt:lpstr>
      <vt:lpstr>Groepsrollen</vt:lpstr>
      <vt:lpstr>Groepsrollen</vt:lpstr>
      <vt:lpstr>Factoren die invloed hebben op groepsrollen</vt:lpstr>
      <vt:lpstr>Hoe om te gaan met groepsrollen?</vt:lpstr>
      <vt:lpstr>Opdracht</vt:lpstr>
      <vt:lpstr>Groepsrollen volgens het Belbin principe</vt:lpstr>
      <vt:lpstr>Groepsopdracht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Marij Tummers-Poels</dc:creator>
  <cp:lastModifiedBy>Saxion</cp:lastModifiedBy>
  <cp:revision>100</cp:revision>
  <dcterms:created xsi:type="dcterms:W3CDTF">2012-01-30T15:24:14Z</dcterms:created>
  <dcterms:modified xsi:type="dcterms:W3CDTF">2020-04-14T08:39:37Z</dcterms:modified>
</cp:coreProperties>
</file>