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3" r:id="rId6"/>
    <p:sldId id="264" r:id="rId7"/>
    <p:sldId id="265" r:id="rId8"/>
    <p:sldId id="270" r:id="rId9"/>
    <p:sldId id="26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D578-8AA6-4614-A4CE-19FCDCFEBA49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4B-FC09-4417-9B41-F3658CAEE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D578-8AA6-4614-A4CE-19FCDCFEBA49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4B-FC09-4417-9B41-F3658CAEE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3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D578-8AA6-4614-A4CE-19FCDCFEBA49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4B-FC09-4417-9B41-F3658CAEE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50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D578-8AA6-4614-A4CE-19FCDCFEBA49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4B-FC09-4417-9B41-F3658CAEE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60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D578-8AA6-4614-A4CE-19FCDCFEBA49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4B-FC09-4417-9B41-F3658CAEE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56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D578-8AA6-4614-A4CE-19FCDCFEBA49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4B-FC09-4417-9B41-F3658CAEE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D578-8AA6-4614-A4CE-19FCDCFEBA49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4B-FC09-4417-9B41-F3658CAEE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4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D578-8AA6-4614-A4CE-19FCDCFEBA49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4B-FC09-4417-9B41-F3658CAEE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71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D578-8AA6-4614-A4CE-19FCDCFEBA49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4B-FC09-4417-9B41-F3658CAEE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19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D578-8AA6-4614-A4CE-19FCDCFEBA49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4B-FC09-4417-9B41-F3658CAEE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03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D578-8AA6-4614-A4CE-19FCDCFEBA49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4B-FC09-4417-9B41-F3658CAEE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87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0D578-8AA6-4614-A4CE-19FCDCFEBA49}" type="datetimeFigureOut">
              <a:rPr lang="nl-NL" smtClean="0"/>
              <a:t>20-4-2014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D1D4B-FC09-4417-9B41-F3658CAEE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Hoedje van papier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Tellen met een lied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808259" y="6360459"/>
            <a:ext cx="438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Klik op de linkermuisknop om te beginnen.</a:t>
            </a:r>
            <a:endParaRPr lang="nl-N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1.bp.blogspot.com/-nfpIE_V0xsM/UGteb9O98hI/AAAAAAAAHh4/o1Jz3_TXRAs/s640/1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3" y="199527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h/Y/i/C/Y/W/red-rounded-square-with-number-2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882" y="2375196"/>
            <a:ext cx="4134118" cy="41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uburn.edu/~mbl0011/numberth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88" y="2370864"/>
            <a:ext cx="3371850" cy="45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letjevanrhijn.sendasmile.com/img/cards/4010/330_446_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28" y="242903"/>
            <a:ext cx="3682715" cy="39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oedjeVanPapi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0"/>
                  <p14:fade in="1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5517" y="242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3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6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6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ikakunst.nl/media/catalog/product/cache/1/image/9df78eab33525d08d6e5fb8d27136e95/1/1/117_1234_hoedje_van_papier_40_x_40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79" y="365125"/>
            <a:ext cx="5905242" cy="603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0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1.bp.blogspot.com/-nfpIE_V0xsM/UGteb9O98hI/AAAAAAAAHh4/o1Jz3_TXRAs/s640/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3" y="199527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h/Y/i/C/Y/W/red-rounded-square-with-number-2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882" y="2375196"/>
            <a:ext cx="4134118" cy="41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uburn.edu/~mbl0011/numberth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88" y="2370864"/>
            <a:ext cx="3371850" cy="45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letjevanrhijn.sendasmile.com/img/cards/4010/330_446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28" y="242903"/>
            <a:ext cx="3682715" cy="39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ikakunst.nl/media/catalog/product/cache/1/image/9df78eab33525d08d6e5fb8d27136e95/1/1/117_1234_hoedje_van_papier_40_x_40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79" y="365125"/>
            <a:ext cx="5905242" cy="603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2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2kYaYDLBjB8/TMLEC7qWrOI/AAAAAAAAJ88/O7SKVS2u0PI/s1600/IMG_05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88" y="153090"/>
            <a:ext cx="6399424" cy="65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0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250"/>
    </mc:Choice>
    <mc:Fallback>
      <p:transition advClick="0" advTm="225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lubs.nl/ClubsData/369560/incoming/3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57" y="365125"/>
            <a:ext cx="6347791" cy="629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7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500"/>
    </mc:Choice>
    <mc:Fallback>
      <p:transition advClick="0" advTm="25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1.bp.blogspot.com/-nfpIE_V0xsM/UGteb9O98hI/AAAAAAAAHh4/o1Jz3_TXRAs/s640/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3" y="199527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h/Y/i/C/Y/W/red-rounded-square-with-number-2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882" y="2375196"/>
            <a:ext cx="4134118" cy="41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uburn.edu/~mbl0011/numberth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88" y="2370864"/>
            <a:ext cx="3371850" cy="45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letjevanrhijn.sendasmile.com/img/cards/4010/330_446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28" y="242903"/>
            <a:ext cx="3682715" cy="39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88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ikakunst.nl/media/catalog/product/cache/1/image/9df78eab33525d08d6e5fb8d27136e95/1/1/117_1234_hoedje_van_papier_40_x_40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79" y="365125"/>
            <a:ext cx="5905242" cy="603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0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</Words>
  <Application>Microsoft Office PowerPoint</Application>
  <PresentationFormat>Breedbeeld</PresentationFormat>
  <Paragraphs>3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Hoedje van papier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Hoedje van papier</dc:title>
  <dc:creator>Joyce</dc:creator>
  <cp:lastModifiedBy>Joyce Nienhuis</cp:lastModifiedBy>
  <cp:revision>9</cp:revision>
  <dcterms:created xsi:type="dcterms:W3CDTF">2013-03-26T23:00:46Z</dcterms:created>
  <dcterms:modified xsi:type="dcterms:W3CDTF">2014-04-20T19:53:32Z</dcterms:modified>
</cp:coreProperties>
</file>